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7"/>
  </p:notesMasterIdLst>
  <p:sldIdLst>
    <p:sldId id="256" r:id="rId2"/>
    <p:sldId id="272" r:id="rId3"/>
    <p:sldId id="257" r:id="rId4"/>
    <p:sldId id="261" r:id="rId5"/>
    <p:sldId id="288" r:id="rId6"/>
    <p:sldId id="291" r:id="rId7"/>
    <p:sldId id="292" r:id="rId8"/>
    <p:sldId id="283" r:id="rId9"/>
    <p:sldId id="287" r:id="rId10"/>
    <p:sldId id="270" r:id="rId11"/>
    <p:sldId id="286" r:id="rId12"/>
    <p:sldId id="290" r:id="rId13"/>
    <p:sldId id="289" r:id="rId14"/>
    <p:sldId id="293" r:id="rId15"/>
    <p:sldId id="262" r:id="rId16"/>
  </p:sldIdLst>
  <p:sldSz cx="12192000" cy="6858000"/>
  <p:notesSz cx="6858000" cy="1933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C87049-5C6F-489C-9225-DCDBB8323D26}">
          <p14:sldIdLst>
            <p14:sldId id="256"/>
            <p14:sldId id="272"/>
            <p14:sldId id="257"/>
            <p14:sldId id="261"/>
            <p14:sldId id="288"/>
            <p14:sldId id="291"/>
            <p14:sldId id="292"/>
            <p14:sldId id="283"/>
            <p14:sldId id="287"/>
            <p14:sldId id="270"/>
            <p14:sldId id="286"/>
            <p14:sldId id="290"/>
            <p14:sldId id="289"/>
            <p14:sldId id="293"/>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232"/>
    <a:srgbClr val="629D35"/>
    <a:srgbClr val="72B8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051331-A7D3-3142-3F7E-590A436E0715}" v="24" dt="2020-05-07T23:01:56.524"/>
    <p1510:client id="{58F9FD44-DDCA-48EE-A99C-0840255A5B7F}" v="3967" dt="2020-04-26T03:57:17.8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66" autoAdjust="0"/>
  </p:normalViewPr>
  <p:slideViewPr>
    <p:cSldViewPr snapToGrid="0">
      <p:cViewPr varScale="1">
        <p:scale>
          <a:sx n="80" d="100"/>
          <a:sy n="80" d="100"/>
        </p:scale>
        <p:origin x="132" y="2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J. Banta" userId="S::bjbanta@cpp.edu::bc8fb97c-67b7-4fb1-a5f2-859b2ad3f7d1" providerId="AD" clId="Web-{FEE8BC26-2975-E64E-89A9-0C0EB77047BC}"/>
    <pc:docChg chg="modSld">
      <pc:chgData name="Bryan J. Banta" userId="S::bjbanta@cpp.edu::bc8fb97c-67b7-4fb1-a5f2-859b2ad3f7d1" providerId="AD" clId="Web-{FEE8BC26-2975-E64E-89A9-0C0EB77047BC}" dt="2020-04-26T04:19:19.814" v="655"/>
      <pc:docMkLst>
        <pc:docMk/>
      </pc:docMkLst>
      <pc:sldChg chg="modSp modNotes">
        <pc:chgData name="Bryan J. Banta" userId="S::bjbanta@cpp.edu::bc8fb97c-67b7-4fb1-a5f2-859b2ad3f7d1" providerId="AD" clId="Web-{FEE8BC26-2975-E64E-89A9-0C0EB77047BC}" dt="2020-04-26T04:19:19.814" v="655"/>
        <pc:sldMkLst>
          <pc:docMk/>
          <pc:sldMk cId="2330581427" sldId="293"/>
        </pc:sldMkLst>
        <pc:spChg chg="mod">
          <ac:chgData name="Bryan J. Banta" userId="S::bjbanta@cpp.edu::bc8fb97c-67b7-4fb1-a5f2-859b2ad3f7d1" providerId="AD" clId="Web-{FEE8BC26-2975-E64E-89A9-0C0EB77047BC}" dt="2020-04-26T03:55:34.933" v="250" actId="20577"/>
          <ac:spMkLst>
            <pc:docMk/>
            <pc:sldMk cId="2330581427" sldId="293"/>
            <ac:spMk id="2" creationId="{0E4C1640-B7D8-4D65-9759-3B059B0F3D1A}"/>
          </ac:spMkLst>
        </pc:spChg>
        <pc:spChg chg="mod">
          <ac:chgData name="Bryan J. Banta" userId="S::bjbanta@cpp.edu::bc8fb97c-67b7-4fb1-a5f2-859b2ad3f7d1" providerId="AD" clId="Web-{FEE8BC26-2975-E64E-89A9-0C0EB77047BC}" dt="2020-04-26T04:14:13.770" v="260" actId="20577"/>
          <ac:spMkLst>
            <pc:docMk/>
            <pc:sldMk cId="2330581427" sldId="293"/>
            <ac:spMk id="3" creationId="{5FF6ADA6-F670-4FE8-8C7F-C9E39CEEF8F6}"/>
          </ac:spMkLst>
        </pc:spChg>
      </pc:sldChg>
    </pc:docChg>
  </pc:docChgLst>
  <pc:docChgLst>
    <pc:chgData name="Bryan J. Banta" userId="S::bjbanta@cpp.edu::bc8fb97c-67b7-4fb1-a5f2-859b2ad3f7d1" providerId="AD" clId="Web-{3A051331-A7D3-3142-3F7E-590A436E0715}"/>
    <pc:docChg chg="modSld">
      <pc:chgData name="Bryan J. Banta" userId="S::bjbanta@cpp.edu::bc8fb97c-67b7-4fb1-a5f2-859b2ad3f7d1" providerId="AD" clId="Web-{3A051331-A7D3-3142-3F7E-590A436E0715}" dt="2020-05-07T23:01:56.524" v="22" actId="20577"/>
      <pc:docMkLst>
        <pc:docMk/>
      </pc:docMkLst>
      <pc:sldChg chg="modSp">
        <pc:chgData name="Bryan J. Banta" userId="S::bjbanta@cpp.edu::bc8fb97c-67b7-4fb1-a5f2-859b2ad3f7d1" providerId="AD" clId="Web-{3A051331-A7D3-3142-3F7E-590A436E0715}" dt="2020-05-07T23:01:56.524" v="22" actId="20577"/>
        <pc:sldMkLst>
          <pc:docMk/>
          <pc:sldMk cId="109857222" sldId="256"/>
        </pc:sldMkLst>
        <pc:spChg chg="mod">
          <ac:chgData name="Bryan J. Banta" userId="S::bjbanta@cpp.edu::bc8fb97c-67b7-4fb1-a5f2-859b2ad3f7d1" providerId="AD" clId="Web-{3A051331-A7D3-3142-3F7E-590A436E0715}" dt="2020-05-07T23:01:56.524" v="22" actId="20577"/>
          <ac:spMkLst>
            <pc:docMk/>
            <pc:sldMk cId="109857222" sldId="256"/>
            <ac:spMk id="7" creationId="{8500D02C-4C2F-4146-ABA4-9C72E6DBC941}"/>
          </ac:spMkLst>
        </pc:spChg>
      </pc:sldChg>
    </pc:docChg>
  </pc:docChgLst>
  <pc:docChgLst>
    <pc:chgData name="Bryan J. Banta" userId="S::bjbanta@cpp.edu::bc8fb97c-67b7-4fb1-a5f2-859b2ad3f7d1" providerId="AD" clId="Web-{1881C66B-D8F6-169A-3CD2-7CAA9E79A10E}"/>
    <pc:docChg chg="modSld">
      <pc:chgData name="Bryan J. Banta" userId="S::bjbanta@cpp.edu::bc8fb97c-67b7-4fb1-a5f2-859b2ad3f7d1" providerId="AD" clId="Web-{1881C66B-D8F6-169A-3CD2-7CAA9E79A10E}" dt="2020-04-27T05:18:19.275" v="21" actId="20577"/>
      <pc:docMkLst>
        <pc:docMk/>
      </pc:docMkLst>
      <pc:sldChg chg="modSp">
        <pc:chgData name="Bryan J. Banta" userId="S::bjbanta@cpp.edu::bc8fb97c-67b7-4fb1-a5f2-859b2ad3f7d1" providerId="AD" clId="Web-{1881C66B-D8F6-169A-3CD2-7CAA9E79A10E}" dt="2020-04-27T05:18:19.275" v="20" actId="20577"/>
        <pc:sldMkLst>
          <pc:docMk/>
          <pc:sldMk cId="1404890932" sldId="288"/>
        </pc:sldMkLst>
        <pc:spChg chg="mod">
          <ac:chgData name="Bryan J. Banta" userId="S::bjbanta@cpp.edu::bc8fb97c-67b7-4fb1-a5f2-859b2ad3f7d1" providerId="AD" clId="Web-{1881C66B-D8F6-169A-3CD2-7CAA9E79A10E}" dt="2020-04-27T05:18:19.275" v="20" actId="20577"/>
          <ac:spMkLst>
            <pc:docMk/>
            <pc:sldMk cId="1404890932" sldId="288"/>
            <ac:spMk id="3" creationId="{5345146D-C2F4-450A-AA1E-4E08CAD14BEE}"/>
          </ac:spMkLst>
        </pc:spChg>
      </pc:sldChg>
    </pc:docChg>
  </pc:docChgLst>
  <pc:docChgLst>
    <pc:chgData name="JohnAlexis S. Villegas" userId="a632579e-0dd5-4481-a556-bd1259e95164" providerId="ADAL" clId="{58F9FD44-DDCA-48EE-A99C-0840255A5B7F}"/>
    <pc:docChg chg="undo custSel mod addSld delSld modSld sldOrd modSection">
      <pc:chgData name="JohnAlexis S. Villegas" userId="a632579e-0dd5-4481-a556-bd1259e95164" providerId="ADAL" clId="{58F9FD44-DDCA-48EE-A99C-0840255A5B7F}" dt="2020-05-06T03:36:43.234" v="4111" actId="14100"/>
      <pc:docMkLst>
        <pc:docMk/>
      </pc:docMkLst>
      <pc:sldChg chg="modSp mod">
        <pc:chgData name="JohnAlexis S. Villegas" userId="a632579e-0dd5-4481-a556-bd1259e95164" providerId="ADAL" clId="{58F9FD44-DDCA-48EE-A99C-0840255A5B7F}" dt="2020-04-26T03:01:04.505" v="469" actId="14100"/>
        <pc:sldMkLst>
          <pc:docMk/>
          <pc:sldMk cId="3149138806" sldId="272"/>
        </pc:sldMkLst>
        <pc:spChg chg="mod">
          <ac:chgData name="JohnAlexis S. Villegas" userId="a632579e-0dd5-4481-a556-bd1259e95164" providerId="ADAL" clId="{58F9FD44-DDCA-48EE-A99C-0840255A5B7F}" dt="2020-04-26T03:01:04.505" v="469" actId="14100"/>
          <ac:spMkLst>
            <pc:docMk/>
            <pc:sldMk cId="3149138806" sldId="272"/>
            <ac:spMk id="3" creationId="{A12772C8-90C1-4173-B26D-4EF08763135D}"/>
          </ac:spMkLst>
        </pc:spChg>
      </pc:sldChg>
      <pc:sldChg chg="del">
        <pc:chgData name="JohnAlexis S. Villegas" userId="a632579e-0dd5-4481-a556-bd1259e95164" providerId="ADAL" clId="{58F9FD44-DDCA-48EE-A99C-0840255A5B7F}" dt="2020-04-26T02:48:09.658" v="256" actId="2696"/>
        <pc:sldMkLst>
          <pc:docMk/>
          <pc:sldMk cId="1497504794" sldId="282"/>
        </pc:sldMkLst>
      </pc:sldChg>
      <pc:sldChg chg="modSp mod">
        <pc:chgData name="JohnAlexis S. Villegas" userId="a632579e-0dd5-4481-a556-bd1259e95164" providerId="ADAL" clId="{58F9FD44-DDCA-48EE-A99C-0840255A5B7F}" dt="2020-05-06T03:36:43.234" v="4111" actId="14100"/>
        <pc:sldMkLst>
          <pc:docMk/>
          <pc:sldMk cId="2122260087" sldId="283"/>
        </pc:sldMkLst>
        <pc:cxnChg chg="mod">
          <ac:chgData name="JohnAlexis S. Villegas" userId="a632579e-0dd5-4481-a556-bd1259e95164" providerId="ADAL" clId="{58F9FD44-DDCA-48EE-A99C-0840255A5B7F}" dt="2020-05-06T03:36:43.234" v="4111" actId="14100"/>
          <ac:cxnSpMkLst>
            <pc:docMk/>
            <pc:sldMk cId="2122260087" sldId="283"/>
            <ac:cxnSpMk id="15" creationId="{1AAD4E52-3EFA-462E-B081-5607DC00BBAA}"/>
          </ac:cxnSpMkLst>
        </pc:cxnChg>
      </pc:sldChg>
      <pc:sldChg chg="del">
        <pc:chgData name="JohnAlexis S. Villegas" userId="a632579e-0dd5-4481-a556-bd1259e95164" providerId="ADAL" clId="{58F9FD44-DDCA-48EE-A99C-0840255A5B7F}" dt="2020-04-26T02:45:26.313" v="255" actId="2696"/>
        <pc:sldMkLst>
          <pc:docMk/>
          <pc:sldMk cId="4278345458" sldId="285"/>
        </pc:sldMkLst>
      </pc:sldChg>
      <pc:sldChg chg="addSp delSp modSp new mod modNotesTx">
        <pc:chgData name="JohnAlexis S. Villegas" userId="a632579e-0dd5-4481-a556-bd1259e95164" providerId="ADAL" clId="{58F9FD44-DDCA-48EE-A99C-0840255A5B7F}" dt="2020-04-26T03:57:17.889" v="4109" actId="20577"/>
        <pc:sldMkLst>
          <pc:docMk/>
          <pc:sldMk cId="66408544" sldId="289"/>
        </pc:sldMkLst>
        <pc:spChg chg="mod">
          <ac:chgData name="JohnAlexis S. Villegas" userId="a632579e-0dd5-4481-a556-bd1259e95164" providerId="ADAL" clId="{58F9FD44-DDCA-48EE-A99C-0840255A5B7F}" dt="2020-04-26T02:26:38.661" v="173" actId="1076"/>
          <ac:spMkLst>
            <pc:docMk/>
            <pc:sldMk cId="66408544" sldId="289"/>
            <ac:spMk id="2" creationId="{138F1F18-83C1-47A1-A5DB-907E458DC22E}"/>
          </ac:spMkLst>
        </pc:spChg>
        <pc:spChg chg="del mod">
          <ac:chgData name="JohnAlexis S. Villegas" userId="a632579e-0dd5-4481-a556-bd1259e95164" providerId="ADAL" clId="{58F9FD44-DDCA-48EE-A99C-0840255A5B7F}" dt="2020-04-26T02:18:55.774" v="26" actId="478"/>
          <ac:spMkLst>
            <pc:docMk/>
            <pc:sldMk cId="66408544" sldId="289"/>
            <ac:spMk id="3" creationId="{B650C22D-D9F5-4ABC-A7BF-913C27138C93}"/>
          </ac:spMkLst>
        </pc:spChg>
        <pc:graphicFrameChg chg="add del mod">
          <ac:chgData name="JohnAlexis S. Villegas" userId="a632579e-0dd5-4481-a556-bd1259e95164" providerId="ADAL" clId="{58F9FD44-DDCA-48EE-A99C-0840255A5B7F}" dt="2020-04-26T02:42:01.624" v="197" actId="478"/>
          <ac:graphicFrameMkLst>
            <pc:docMk/>
            <pc:sldMk cId="66408544" sldId="289"/>
            <ac:graphicFrameMk id="6" creationId="{DF5FB25F-2F64-4F06-BF28-64D5F1BEF1EA}"/>
          </ac:graphicFrameMkLst>
        </pc:graphicFrameChg>
        <pc:graphicFrameChg chg="add del mod">
          <ac:chgData name="JohnAlexis S. Villegas" userId="a632579e-0dd5-4481-a556-bd1259e95164" providerId="ADAL" clId="{58F9FD44-DDCA-48EE-A99C-0840255A5B7F}" dt="2020-04-26T02:42:53.554" v="205" actId="478"/>
          <ac:graphicFrameMkLst>
            <pc:docMk/>
            <pc:sldMk cId="66408544" sldId="289"/>
            <ac:graphicFrameMk id="7" creationId="{9C7EBD88-3B30-4369-AB15-FC726BE8461B}"/>
          </ac:graphicFrameMkLst>
        </pc:graphicFrameChg>
        <pc:picChg chg="add del mod">
          <ac:chgData name="JohnAlexis S. Villegas" userId="a632579e-0dd5-4481-a556-bd1259e95164" providerId="ADAL" clId="{58F9FD44-DDCA-48EE-A99C-0840255A5B7F}" dt="2020-04-26T02:41:16.018" v="193" actId="478"/>
          <ac:picMkLst>
            <pc:docMk/>
            <pc:sldMk cId="66408544" sldId="289"/>
            <ac:picMk id="8" creationId="{DBA2DAE1-39FD-4505-9D3F-C6F9966BEF06}"/>
          </ac:picMkLst>
        </pc:picChg>
        <pc:picChg chg="add mod">
          <ac:chgData name="JohnAlexis S. Villegas" userId="a632579e-0dd5-4481-a556-bd1259e95164" providerId="ADAL" clId="{58F9FD44-DDCA-48EE-A99C-0840255A5B7F}" dt="2020-04-26T02:44:03.746" v="238" actId="1038"/>
          <ac:picMkLst>
            <pc:docMk/>
            <pc:sldMk cId="66408544" sldId="289"/>
            <ac:picMk id="9" creationId="{13F283B8-1A2D-40C5-BE88-85DC6D11D9A4}"/>
          </ac:picMkLst>
        </pc:picChg>
        <pc:picChg chg="add mod">
          <ac:chgData name="JohnAlexis S. Villegas" userId="a632579e-0dd5-4481-a556-bd1259e95164" providerId="ADAL" clId="{58F9FD44-DDCA-48EE-A99C-0840255A5B7F}" dt="2020-04-26T02:44:08.906" v="254" actId="1038"/>
          <ac:picMkLst>
            <pc:docMk/>
            <pc:sldMk cId="66408544" sldId="289"/>
            <ac:picMk id="10" creationId="{C9B30CDC-9A2D-497C-AAAA-FEA485D20062}"/>
          </ac:picMkLst>
        </pc:picChg>
      </pc:sldChg>
      <pc:sldChg chg="addSp delSp modSp new mod ord modNotesTx">
        <pc:chgData name="JohnAlexis S. Villegas" userId="a632579e-0dd5-4481-a556-bd1259e95164" providerId="ADAL" clId="{58F9FD44-DDCA-48EE-A99C-0840255A5B7F}" dt="2020-04-26T03:54:03.041" v="3869" actId="20577"/>
        <pc:sldMkLst>
          <pc:docMk/>
          <pc:sldMk cId="838631026" sldId="290"/>
        </pc:sldMkLst>
        <pc:spChg chg="add del mod">
          <ac:chgData name="JohnAlexis S. Villegas" userId="a632579e-0dd5-4481-a556-bd1259e95164" providerId="ADAL" clId="{58F9FD44-DDCA-48EE-A99C-0840255A5B7F}" dt="2020-04-26T02:26:23.094" v="172" actId="1076"/>
          <ac:spMkLst>
            <pc:docMk/>
            <pc:sldMk cId="838631026" sldId="290"/>
            <ac:spMk id="2" creationId="{4343F3A5-16C9-4D8D-ABA8-ACF928FA4AAF}"/>
          </ac:spMkLst>
        </pc:spChg>
        <pc:spChg chg="del">
          <ac:chgData name="JohnAlexis S. Villegas" userId="a632579e-0dd5-4481-a556-bd1259e95164" providerId="ADAL" clId="{58F9FD44-DDCA-48EE-A99C-0840255A5B7F}" dt="2020-04-26T02:24:06.308" v="152" actId="478"/>
          <ac:spMkLst>
            <pc:docMk/>
            <pc:sldMk cId="838631026" sldId="290"/>
            <ac:spMk id="3" creationId="{318C6DA7-B48C-4834-861C-A93F4CB3C9FA}"/>
          </ac:spMkLst>
        </pc:spChg>
        <pc:spChg chg="add del">
          <ac:chgData name="JohnAlexis S. Villegas" userId="a632579e-0dd5-4481-a556-bd1259e95164" providerId="ADAL" clId="{58F9FD44-DDCA-48EE-A99C-0840255A5B7F}" dt="2020-04-26T02:23:28.295" v="100"/>
          <ac:spMkLst>
            <pc:docMk/>
            <pc:sldMk cId="838631026" sldId="290"/>
            <ac:spMk id="4" creationId="{2E6563AA-2CCB-4DCA-A4BE-56A54509A17C}"/>
          </ac:spMkLst>
        </pc:spChg>
        <pc:graphicFrameChg chg="add del mod">
          <ac:chgData name="JohnAlexis S. Villegas" userId="a632579e-0dd5-4481-a556-bd1259e95164" providerId="ADAL" clId="{58F9FD44-DDCA-48EE-A99C-0840255A5B7F}" dt="2020-04-26T02:39:00.252" v="180" actId="478"/>
          <ac:graphicFrameMkLst>
            <pc:docMk/>
            <pc:sldMk cId="838631026" sldId="290"/>
            <ac:graphicFrameMk id="5" creationId="{56A60071-32B1-4BC6-A99B-F3829E5CA879}"/>
          </ac:graphicFrameMkLst>
        </pc:graphicFrameChg>
        <pc:graphicFrameChg chg="add del mod">
          <ac:chgData name="JohnAlexis S. Villegas" userId="a632579e-0dd5-4481-a556-bd1259e95164" providerId="ADAL" clId="{58F9FD44-DDCA-48EE-A99C-0840255A5B7F}" dt="2020-04-26T02:39:54.141" v="188" actId="478"/>
          <ac:graphicFrameMkLst>
            <pc:docMk/>
            <pc:sldMk cId="838631026" sldId="290"/>
            <ac:graphicFrameMk id="6" creationId="{2963AB86-6851-4F0F-829E-18A3EBE471E8}"/>
          </ac:graphicFrameMkLst>
        </pc:graphicFrameChg>
        <pc:picChg chg="add mod">
          <ac:chgData name="JohnAlexis S. Villegas" userId="a632579e-0dd5-4481-a556-bd1259e95164" providerId="ADAL" clId="{58F9FD44-DDCA-48EE-A99C-0840255A5B7F}" dt="2020-04-26T03:44:55.077" v="2362" actId="1035"/>
          <ac:picMkLst>
            <pc:docMk/>
            <pc:sldMk cId="838631026" sldId="290"/>
            <ac:picMk id="7" creationId="{C88C5FA3-E36A-4B2B-944D-79F7C2BBADC0}"/>
          </ac:picMkLst>
        </pc:picChg>
        <pc:picChg chg="add mod">
          <ac:chgData name="JohnAlexis S. Villegas" userId="a632579e-0dd5-4481-a556-bd1259e95164" providerId="ADAL" clId="{58F9FD44-DDCA-48EE-A99C-0840255A5B7F}" dt="2020-04-26T03:44:51.158" v="2348" actId="1036"/>
          <ac:picMkLst>
            <pc:docMk/>
            <pc:sldMk cId="838631026" sldId="290"/>
            <ac:picMk id="8" creationId="{88E5C8D2-B0BA-4FC2-A1A8-EC01A9C2ACE8}"/>
          </ac:picMkLst>
        </pc:picChg>
      </pc:sldChg>
      <pc:sldChg chg="addSp delSp modSp new mod setBg">
        <pc:chgData name="JohnAlexis S. Villegas" userId="a632579e-0dd5-4481-a556-bd1259e95164" providerId="ADAL" clId="{58F9FD44-DDCA-48EE-A99C-0840255A5B7F}" dt="2020-04-26T02:56:35.372" v="365" actId="1076"/>
        <pc:sldMkLst>
          <pc:docMk/>
          <pc:sldMk cId="2916689811" sldId="291"/>
        </pc:sldMkLst>
        <pc:spChg chg="mod">
          <ac:chgData name="JohnAlexis S. Villegas" userId="a632579e-0dd5-4481-a556-bd1259e95164" providerId="ADAL" clId="{58F9FD44-DDCA-48EE-A99C-0840255A5B7F}" dt="2020-04-26T02:55:16.952" v="362" actId="26606"/>
          <ac:spMkLst>
            <pc:docMk/>
            <pc:sldMk cId="2916689811" sldId="291"/>
            <ac:spMk id="2" creationId="{549CDB43-3018-4A74-A0BB-F42C56568651}"/>
          </ac:spMkLst>
        </pc:spChg>
        <pc:spChg chg="del">
          <ac:chgData name="JohnAlexis S. Villegas" userId="a632579e-0dd5-4481-a556-bd1259e95164" providerId="ADAL" clId="{58F9FD44-DDCA-48EE-A99C-0840255A5B7F}" dt="2020-04-26T02:52:44.472" v="334" actId="478"/>
          <ac:spMkLst>
            <pc:docMk/>
            <pc:sldMk cId="2916689811" sldId="291"/>
            <ac:spMk id="3" creationId="{3890554E-A3E6-418D-A2E5-FA328738E6AE}"/>
          </ac:spMkLst>
        </pc:spChg>
        <pc:spChg chg="add del">
          <ac:chgData name="JohnAlexis S. Villegas" userId="a632579e-0dd5-4481-a556-bd1259e95164" providerId="ADAL" clId="{58F9FD44-DDCA-48EE-A99C-0840255A5B7F}" dt="2020-04-26T02:54:47.744" v="346" actId="26606"/>
          <ac:spMkLst>
            <pc:docMk/>
            <pc:sldMk cId="2916689811" sldId="291"/>
            <ac:spMk id="17" creationId="{260615AE-7DBC-4FF7-9107-9FE957695B02}"/>
          </ac:spMkLst>
        </pc:spChg>
        <pc:spChg chg="add del">
          <ac:chgData name="JohnAlexis S. Villegas" userId="a632579e-0dd5-4481-a556-bd1259e95164" providerId="ADAL" clId="{58F9FD44-DDCA-48EE-A99C-0840255A5B7F}" dt="2020-04-26T02:55:02.863" v="348" actId="26606"/>
          <ac:spMkLst>
            <pc:docMk/>
            <pc:sldMk cId="2916689811" sldId="291"/>
            <ac:spMk id="21" creationId="{95DB57EE-F280-4C39-98FB-CD03D3A20A38}"/>
          </ac:spMkLst>
        </pc:spChg>
        <pc:spChg chg="add del">
          <ac:chgData name="JohnAlexis S. Villegas" userId="a632579e-0dd5-4481-a556-bd1259e95164" providerId="ADAL" clId="{58F9FD44-DDCA-48EE-A99C-0840255A5B7F}" dt="2020-04-26T02:55:03.657" v="350" actId="26606"/>
          <ac:spMkLst>
            <pc:docMk/>
            <pc:sldMk cId="2916689811" sldId="291"/>
            <ac:spMk id="24" creationId="{260615AE-7DBC-4FF7-9107-9FE957695B02}"/>
          </ac:spMkLst>
        </pc:spChg>
        <pc:spChg chg="add del">
          <ac:chgData name="JohnAlexis S. Villegas" userId="a632579e-0dd5-4481-a556-bd1259e95164" providerId="ADAL" clId="{58F9FD44-DDCA-48EE-A99C-0840255A5B7F}" dt="2020-04-26T02:55:04.735" v="352" actId="26606"/>
          <ac:spMkLst>
            <pc:docMk/>
            <pc:sldMk cId="2916689811" sldId="291"/>
            <ac:spMk id="27" creationId="{E58348C3-6249-4952-AA86-C63DB35EA9F2}"/>
          </ac:spMkLst>
        </pc:spChg>
        <pc:spChg chg="add del">
          <ac:chgData name="JohnAlexis S. Villegas" userId="a632579e-0dd5-4481-a556-bd1259e95164" providerId="ADAL" clId="{58F9FD44-DDCA-48EE-A99C-0840255A5B7F}" dt="2020-04-26T02:55:06.480" v="354" actId="26606"/>
          <ac:spMkLst>
            <pc:docMk/>
            <pc:sldMk cId="2916689811" sldId="291"/>
            <ac:spMk id="33" creationId="{A6073935-E043-4801-AF06-06093A9145F7}"/>
          </ac:spMkLst>
        </pc:spChg>
        <pc:spChg chg="add del">
          <ac:chgData name="JohnAlexis S. Villegas" userId="a632579e-0dd5-4481-a556-bd1259e95164" providerId="ADAL" clId="{58F9FD44-DDCA-48EE-A99C-0840255A5B7F}" dt="2020-04-26T02:55:06.480" v="354" actId="26606"/>
          <ac:spMkLst>
            <pc:docMk/>
            <pc:sldMk cId="2916689811" sldId="291"/>
            <ac:spMk id="38" creationId="{8D6B9972-4A81-4223-9901-0E559A1D5E59}"/>
          </ac:spMkLst>
        </pc:spChg>
        <pc:spChg chg="add del">
          <ac:chgData name="JohnAlexis S. Villegas" userId="a632579e-0dd5-4481-a556-bd1259e95164" providerId="ADAL" clId="{58F9FD44-DDCA-48EE-A99C-0840255A5B7F}" dt="2020-04-26T02:55:11.023" v="360" actId="26606"/>
          <ac:spMkLst>
            <pc:docMk/>
            <pc:sldMk cId="2916689811" sldId="291"/>
            <ac:spMk id="45" creationId="{1D4477A3-7936-4C6B-B46C-52E99531272A}"/>
          </ac:spMkLst>
        </pc:spChg>
        <pc:spChg chg="add del">
          <ac:chgData name="JohnAlexis S. Villegas" userId="a632579e-0dd5-4481-a556-bd1259e95164" providerId="ADAL" clId="{58F9FD44-DDCA-48EE-A99C-0840255A5B7F}" dt="2020-04-26T02:55:11.023" v="360" actId="26606"/>
          <ac:spMkLst>
            <pc:docMk/>
            <pc:sldMk cId="2916689811" sldId="291"/>
            <ac:spMk id="50" creationId="{C29A1D40-470D-401E-8548-6FF3CF37797D}"/>
          </ac:spMkLst>
        </pc:spChg>
        <pc:spChg chg="add del">
          <ac:chgData name="JohnAlexis S. Villegas" userId="a632579e-0dd5-4481-a556-bd1259e95164" providerId="ADAL" clId="{58F9FD44-DDCA-48EE-A99C-0840255A5B7F}" dt="2020-04-26T02:55:16.952" v="362" actId="26606"/>
          <ac:spMkLst>
            <pc:docMk/>
            <pc:sldMk cId="2916689811" sldId="291"/>
            <ac:spMk id="53" creationId="{6C686317-9C96-4A02-88CE-7319FF590580}"/>
          </ac:spMkLst>
        </pc:spChg>
        <pc:spChg chg="add del">
          <ac:chgData name="JohnAlexis S. Villegas" userId="a632579e-0dd5-4481-a556-bd1259e95164" providerId="ADAL" clId="{58F9FD44-DDCA-48EE-A99C-0840255A5B7F}" dt="2020-04-26T02:55:16.952" v="362" actId="26606"/>
          <ac:spMkLst>
            <pc:docMk/>
            <pc:sldMk cId="2916689811" sldId="291"/>
            <ac:spMk id="58" creationId="{EB9A9756-A5DB-460E-A867-A2AE77834D3A}"/>
          </ac:spMkLst>
        </pc:spChg>
        <pc:grpChg chg="add del">
          <ac:chgData name="JohnAlexis S. Villegas" userId="a632579e-0dd5-4481-a556-bd1259e95164" providerId="ADAL" clId="{58F9FD44-DDCA-48EE-A99C-0840255A5B7F}" dt="2020-04-26T02:55:02.863" v="348" actId="26606"/>
          <ac:grpSpMkLst>
            <pc:docMk/>
            <pc:sldMk cId="2916689811" sldId="291"/>
            <ac:grpSpMk id="6" creationId="{08F94D66-27EC-4CB8-8226-D7F41C161863}"/>
          </ac:grpSpMkLst>
        </pc:grpChg>
        <pc:grpChg chg="add del">
          <ac:chgData name="JohnAlexis S. Villegas" userId="a632579e-0dd5-4481-a556-bd1259e95164" providerId="ADAL" clId="{58F9FD44-DDCA-48EE-A99C-0840255A5B7F}" dt="2020-04-26T02:54:47.744" v="346" actId="26606"/>
          <ac:grpSpMkLst>
            <pc:docMk/>
            <pc:sldMk cId="2916689811" sldId="291"/>
            <ac:grpSpMk id="9" creationId="{C616B3DC-C165-433D-9187-62DCC0E317D3}"/>
          </ac:grpSpMkLst>
        </pc:grpChg>
        <pc:grpChg chg="add del">
          <ac:chgData name="JohnAlexis S. Villegas" userId="a632579e-0dd5-4481-a556-bd1259e95164" providerId="ADAL" clId="{58F9FD44-DDCA-48EE-A99C-0840255A5B7F}" dt="2020-04-26T02:55:04.735" v="352" actId="26606"/>
          <ac:grpSpMkLst>
            <pc:docMk/>
            <pc:sldMk cId="2916689811" sldId="291"/>
            <ac:grpSpMk id="19" creationId="{DE6174AD-DBB0-43E6-98C2-738DB3A15244}"/>
          </ac:grpSpMkLst>
        </pc:grpChg>
        <pc:grpChg chg="add del">
          <ac:chgData name="JohnAlexis S. Villegas" userId="a632579e-0dd5-4481-a556-bd1259e95164" providerId="ADAL" clId="{58F9FD44-DDCA-48EE-A99C-0840255A5B7F}" dt="2020-04-26T02:55:03.657" v="350" actId="26606"/>
          <ac:grpSpMkLst>
            <pc:docMk/>
            <pc:sldMk cId="2916689811" sldId="291"/>
            <ac:grpSpMk id="23" creationId="{C616B3DC-C165-433D-9187-62DCC0E317D3}"/>
          </ac:grpSpMkLst>
        </pc:grpChg>
        <pc:grpChg chg="add del">
          <ac:chgData name="JohnAlexis S. Villegas" userId="a632579e-0dd5-4481-a556-bd1259e95164" providerId="ADAL" clId="{58F9FD44-DDCA-48EE-A99C-0840255A5B7F}" dt="2020-04-26T02:55:04.735" v="352" actId="26606"/>
          <ac:grpSpMkLst>
            <pc:docMk/>
            <pc:sldMk cId="2916689811" sldId="291"/>
            <ac:grpSpMk id="26" creationId="{08F94D66-27EC-4CB8-8226-D7F41C161863}"/>
          </ac:grpSpMkLst>
        </pc:grpChg>
        <pc:grpChg chg="add del">
          <ac:chgData name="JohnAlexis S. Villegas" userId="a632579e-0dd5-4481-a556-bd1259e95164" providerId="ADAL" clId="{58F9FD44-DDCA-48EE-A99C-0840255A5B7F}" dt="2020-04-26T02:55:06.480" v="354" actId="26606"/>
          <ac:grpSpMkLst>
            <pc:docMk/>
            <pc:sldMk cId="2916689811" sldId="291"/>
            <ac:grpSpMk id="32" creationId="{C616B3DC-C165-433D-9187-62DCC0E317D3}"/>
          </ac:grpSpMkLst>
        </pc:grpChg>
        <pc:grpChg chg="add del">
          <ac:chgData name="JohnAlexis S. Villegas" userId="a632579e-0dd5-4481-a556-bd1259e95164" providerId="ADAL" clId="{58F9FD44-DDCA-48EE-A99C-0840255A5B7F}" dt="2020-04-26T02:55:06.480" v="354" actId="26606"/>
          <ac:grpSpMkLst>
            <pc:docMk/>
            <pc:sldMk cId="2916689811" sldId="291"/>
            <ac:grpSpMk id="34" creationId="{8AC26FF4-D6F9-4A94-A837-D051A101EDD3}"/>
          </ac:grpSpMkLst>
        </pc:grpChg>
        <pc:grpChg chg="add del">
          <ac:chgData name="JohnAlexis S. Villegas" userId="a632579e-0dd5-4481-a556-bd1259e95164" providerId="ADAL" clId="{58F9FD44-DDCA-48EE-A99C-0840255A5B7F}" dt="2020-04-26T02:55:08.034" v="356" actId="26606"/>
          <ac:grpSpMkLst>
            <pc:docMk/>
            <pc:sldMk cId="2916689811" sldId="291"/>
            <ac:grpSpMk id="40" creationId="{08F94D66-27EC-4CB8-8226-D7F41C161863}"/>
          </ac:grpSpMkLst>
        </pc:grpChg>
        <pc:grpChg chg="add del">
          <ac:chgData name="JohnAlexis S. Villegas" userId="a632579e-0dd5-4481-a556-bd1259e95164" providerId="ADAL" clId="{58F9FD44-DDCA-48EE-A99C-0840255A5B7F}" dt="2020-04-26T02:55:09.569" v="358" actId="26606"/>
          <ac:grpSpMkLst>
            <pc:docMk/>
            <pc:sldMk cId="2916689811" sldId="291"/>
            <ac:grpSpMk id="42" creationId="{08F94D66-27EC-4CB8-8226-D7F41C161863}"/>
          </ac:grpSpMkLst>
        </pc:grpChg>
        <pc:grpChg chg="add del">
          <ac:chgData name="JohnAlexis S. Villegas" userId="a632579e-0dd5-4481-a556-bd1259e95164" providerId="ADAL" clId="{58F9FD44-DDCA-48EE-A99C-0840255A5B7F}" dt="2020-04-26T02:55:11.023" v="360" actId="26606"/>
          <ac:grpSpMkLst>
            <pc:docMk/>
            <pc:sldMk cId="2916689811" sldId="291"/>
            <ac:grpSpMk id="44" creationId="{C616B3DC-C165-433D-9187-62DCC0E317D3}"/>
          </ac:grpSpMkLst>
        </pc:grpChg>
        <pc:grpChg chg="add del">
          <ac:chgData name="JohnAlexis S. Villegas" userId="a632579e-0dd5-4481-a556-bd1259e95164" providerId="ADAL" clId="{58F9FD44-DDCA-48EE-A99C-0840255A5B7F}" dt="2020-04-26T02:55:11.023" v="360" actId="26606"/>
          <ac:grpSpMkLst>
            <pc:docMk/>
            <pc:sldMk cId="2916689811" sldId="291"/>
            <ac:grpSpMk id="46" creationId="{F44DEACC-B2E6-413E-B2B5-320225952713}"/>
          </ac:grpSpMkLst>
        </pc:grpChg>
        <pc:grpChg chg="add del">
          <ac:chgData name="JohnAlexis S. Villegas" userId="a632579e-0dd5-4481-a556-bd1259e95164" providerId="ADAL" clId="{58F9FD44-DDCA-48EE-A99C-0840255A5B7F}" dt="2020-04-26T02:55:16.952" v="362" actId="26606"/>
          <ac:grpSpMkLst>
            <pc:docMk/>
            <pc:sldMk cId="2916689811" sldId="291"/>
            <ac:grpSpMk id="52" creationId="{C616B3DC-C165-433D-9187-62DCC0E317D3}"/>
          </ac:grpSpMkLst>
        </pc:grpChg>
        <pc:grpChg chg="add del">
          <ac:chgData name="JohnAlexis S. Villegas" userId="a632579e-0dd5-4481-a556-bd1259e95164" providerId="ADAL" clId="{58F9FD44-DDCA-48EE-A99C-0840255A5B7F}" dt="2020-04-26T02:55:16.952" v="362" actId="26606"/>
          <ac:grpSpMkLst>
            <pc:docMk/>
            <pc:sldMk cId="2916689811" sldId="291"/>
            <ac:grpSpMk id="54" creationId="{E0E25B5C-98A3-47D8-A4D7-10C2E1758981}"/>
          </ac:grpSpMkLst>
        </pc:grpChg>
        <pc:picChg chg="add mod">
          <ac:chgData name="JohnAlexis S. Villegas" userId="a632579e-0dd5-4481-a556-bd1259e95164" providerId="ADAL" clId="{58F9FD44-DDCA-48EE-A99C-0840255A5B7F}" dt="2020-04-26T02:56:35.372" v="365" actId="1076"/>
          <ac:picMkLst>
            <pc:docMk/>
            <pc:sldMk cId="2916689811" sldId="291"/>
            <ac:picMk id="4" creationId="{47963A1B-F4A3-400D-A935-D9824356A554}"/>
          </ac:picMkLst>
        </pc:picChg>
      </pc:sldChg>
      <pc:sldChg chg="addSp delSp modSp new mod setBg setClrOvrMap modNotesTx">
        <pc:chgData name="JohnAlexis S. Villegas" userId="a632579e-0dd5-4481-a556-bd1259e95164" providerId="ADAL" clId="{58F9FD44-DDCA-48EE-A99C-0840255A5B7F}" dt="2020-04-26T03:44:23.416" v="2332" actId="20577"/>
        <pc:sldMkLst>
          <pc:docMk/>
          <pc:sldMk cId="2314732987" sldId="292"/>
        </pc:sldMkLst>
        <pc:spChg chg="mod ord">
          <ac:chgData name="JohnAlexis S. Villegas" userId="a632579e-0dd5-4481-a556-bd1259e95164" providerId="ADAL" clId="{58F9FD44-DDCA-48EE-A99C-0840255A5B7F}" dt="2020-04-26T03:06:46.082" v="714" actId="20577"/>
          <ac:spMkLst>
            <pc:docMk/>
            <pc:sldMk cId="2314732987" sldId="292"/>
            <ac:spMk id="2" creationId="{E709E6E8-F5A9-42D5-B418-37ECF219F66F}"/>
          </ac:spMkLst>
        </pc:spChg>
        <pc:spChg chg="del">
          <ac:chgData name="JohnAlexis S. Villegas" userId="a632579e-0dd5-4481-a556-bd1259e95164" providerId="ADAL" clId="{58F9FD44-DDCA-48EE-A99C-0840255A5B7F}" dt="2020-04-26T02:57:25.265" v="375" actId="478"/>
          <ac:spMkLst>
            <pc:docMk/>
            <pc:sldMk cId="2314732987" sldId="292"/>
            <ac:spMk id="3" creationId="{A8AA68BF-803C-4868-A3B6-CFB852065A4F}"/>
          </ac:spMkLst>
        </pc:spChg>
        <pc:spChg chg="add del">
          <ac:chgData name="JohnAlexis S. Villegas" userId="a632579e-0dd5-4481-a556-bd1259e95164" providerId="ADAL" clId="{58F9FD44-DDCA-48EE-A99C-0840255A5B7F}" dt="2020-04-26T02:59:21.352" v="419" actId="26606"/>
          <ac:spMkLst>
            <pc:docMk/>
            <pc:sldMk cId="2314732987" sldId="292"/>
            <ac:spMk id="18" creationId="{A6073935-E043-4801-AF06-06093A9145F7}"/>
          </ac:spMkLst>
        </pc:spChg>
        <pc:spChg chg="add del">
          <ac:chgData name="JohnAlexis S. Villegas" userId="a632579e-0dd5-4481-a556-bd1259e95164" providerId="ADAL" clId="{58F9FD44-DDCA-48EE-A99C-0840255A5B7F}" dt="2020-04-26T02:59:21.352" v="419" actId="26606"/>
          <ac:spMkLst>
            <pc:docMk/>
            <pc:sldMk cId="2314732987" sldId="292"/>
            <ac:spMk id="28" creationId="{8D6B9972-4A81-4223-9901-0E559A1D5E59}"/>
          </ac:spMkLst>
        </pc:spChg>
        <pc:spChg chg="add del">
          <ac:chgData name="JohnAlexis S. Villegas" userId="a632579e-0dd5-4481-a556-bd1259e95164" providerId="ADAL" clId="{58F9FD44-DDCA-48EE-A99C-0840255A5B7F}" dt="2020-04-26T02:59:28.055" v="423" actId="26606"/>
          <ac:spMkLst>
            <pc:docMk/>
            <pc:sldMk cId="2314732987" sldId="292"/>
            <ac:spMk id="33" creationId="{C2A2366C-96BE-4587-BABC-529047265AC1}"/>
          </ac:spMkLst>
        </pc:spChg>
        <pc:spChg chg="add del">
          <ac:chgData name="JohnAlexis S. Villegas" userId="a632579e-0dd5-4481-a556-bd1259e95164" providerId="ADAL" clId="{58F9FD44-DDCA-48EE-A99C-0840255A5B7F}" dt="2020-04-26T02:59:34.124" v="429" actId="26606"/>
          <ac:spMkLst>
            <pc:docMk/>
            <pc:sldMk cId="2314732987" sldId="292"/>
            <ac:spMk id="40" creationId="{F64080D6-34DE-4277-97CC-2FB3812846DA}"/>
          </ac:spMkLst>
        </pc:spChg>
        <pc:spChg chg="add del">
          <ac:chgData name="JohnAlexis S. Villegas" userId="a632579e-0dd5-4481-a556-bd1259e95164" providerId="ADAL" clId="{58F9FD44-DDCA-48EE-A99C-0840255A5B7F}" dt="2020-04-26T02:59:36.573" v="431" actId="26606"/>
          <ac:spMkLst>
            <pc:docMk/>
            <pc:sldMk cId="2314732987" sldId="292"/>
            <ac:spMk id="43" creationId="{5EF08599-3FED-4288-A20D-E7BCAC3B8E26}"/>
          </ac:spMkLst>
        </pc:spChg>
        <pc:spChg chg="add del">
          <ac:chgData name="JohnAlexis S. Villegas" userId="a632579e-0dd5-4481-a556-bd1259e95164" providerId="ADAL" clId="{58F9FD44-DDCA-48EE-A99C-0840255A5B7F}" dt="2020-04-26T02:59:36.573" v="431" actId="26606"/>
          <ac:spMkLst>
            <pc:docMk/>
            <pc:sldMk cId="2314732987" sldId="292"/>
            <ac:spMk id="44" creationId="{C884A6B2-90E9-4BDB-8503-71AC02D3956A}"/>
          </ac:spMkLst>
        </pc:spChg>
        <pc:spChg chg="add del">
          <ac:chgData name="JohnAlexis S. Villegas" userId="a632579e-0dd5-4481-a556-bd1259e95164" providerId="ADAL" clId="{58F9FD44-DDCA-48EE-A99C-0840255A5B7F}" dt="2020-04-26T02:59:37.542" v="433" actId="26606"/>
          <ac:spMkLst>
            <pc:docMk/>
            <pc:sldMk cId="2314732987" sldId="292"/>
            <ac:spMk id="48" creationId="{A6073935-E043-4801-AF06-06093A9145F7}"/>
          </ac:spMkLst>
        </pc:spChg>
        <pc:spChg chg="add del">
          <ac:chgData name="JohnAlexis S. Villegas" userId="a632579e-0dd5-4481-a556-bd1259e95164" providerId="ADAL" clId="{58F9FD44-DDCA-48EE-A99C-0840255A5B7F}" dt="2020-04-26T02:59:37.542" v="433" actId="26606"/>
          <ac:spMkLst>
            <pc:docMk/>
            <pc:sldMk cId="2314732987" sldId="292"/>
            <ac:spMk id="51" creationId="{8D6B9972-4A81-4223-9901-0E559A1D5E59}"/>
          </ac:spMkLst>
        </pc:spChg>
        <pc:grpChg chg="add del">
          <ac:chgData name="JohnAlexis S. Villegas" userId="a632579e-0dd5-4481-a556-bd1259e95164" providerId="ADAL" clId="{58F9FD44-DDCA-48EE-A99C-0840255A5B7F}" dt="2020-04-26T02:59:21.352" v="419" actId="26606"/>
          <ac:grpSpMkLst>
            <pc:docMk/>
            <pc:sldMk cId="2314732987" sldId="292"/>
            <ac:grpSpMk id="10" creationId="{C616B3DC-C165-433D-9187-62DCC0E317D3}"/>
          </ac:grpSpMkLst>
        </pc:grpChg>
        <pc:grpChg chg="add del">
          <ac:chgData name="JohnAlexis S. Villegas" userId="a632579e-0dd5-4481-a556-bd1259e95164" providerId="ADAL" clId="{58F9FD44-DDCA-48EE-A99C-0840255A5B7F}" dt="2020-04-26T02:59:21.352" v="419" actId="26606"/>
          <ac:grpSpMkLst>
            <pc:docMk/>
            <pc:sldMk cId="2314732987" sldId="292"/>
            <ac:grpSpMk id="20" creationId="{8AC26FF4-D6F9-4A94-A837-D051A101EDD3}"/>
          </ac:grpSpMkLst>
        </pc:grpChg>
        <pc:grpChg chg="add del">
          <ac:chgData name="JohnAlexis S. Villegas" userId="a632579e-0dd5-4481-a556-bd1259e95164" providerId="ADAL" clId="{58F9FD44-DDCA-48EE-A99C-0840255A5B7F}" dt="2020-04-26T02:59:36.573" v="431" actId="26606"/>
          <ac:grpSpMkLst>
            <pc:docMk/>
            <pc:sldMk cId="2314732987" sldId="292"/>
            <ac:grpSpMk id="22" creationId="{E9046BC8-D404-4E7D-9202-A07F3FDD3823}"/>
          </ac:grpSpMkLst>
        </pc:grpChg>
        <pc:grpChg chg="add del">
          <ac:chgData name="JohnAlexis S. Villegas" userId="a632579e-0dd5-4481-a556-bd1259e95164" providerId="ADAL" clId="{58F9FD44-DDCA-48EE-A99C-0840255A5B7F}" dt="2020-04-26T02:59:25.288" v="421" actId="26606"/>
          <ac:grpSpMkLst>
            <pc:docMk/>
            <pc:sldMk cId="2314732987" sldId="292"/>
            <ac:grpSpMk id="30" creationId="{08F94D66-27EC-4CB8-8226-D7F41C161863}"/>
          </ac:grpSpMkLst>
        </pc:grpChg>
        <pc:grpChg chg="add del">
          <ac:chgData name="JohnAlexis S. Villegas" userId="a632579e-0dd5-4481-a556-bd1259e95164" providerId="ADAL" clId="{58F9FD44-DDCA-48EE-A99C-0840255A5B7F}" dt="2020-04-26T02:59:28.055" v="423" actId="26606"/>
          <ac:grpSpMkLst>
            <pc:docMk/>
            <pc:sldMk cId="2314732987" sldId="292"/>
            <ac:grpSpMk id="32" creationId="{08F94D66-27EC-4CB8-8226-D7F41C161863}"/>
          </ac:grpSpMkLst>
        </pc:grpChg>
        <pc:grpChg chg="add del">
          <ac:chgData name="JohnAlexis S. Villegas" userId="a632579e-0dd5-4481-a556-bd1259e95164" providerId="ADAL" clId="{58F9FD44-DDCA-48EE-A99C-0840255A5B7F}" dt="2020-04-26T02:59:31.401" v="425" actId="26606"/>
          <ac:grpSpMkLst>
            <pc:docMk/>
            <pc:sldMk cId="2314732987" sldId="292"/>
            <ac:grpSpMk id="35" creationId="{08F94D66-27EC-4CB8-8226-D7F41C161863}"/>
          </ac:grpSpMkLst>
        </pc:grpChg>
        <pc:grpChg chg="add del">
          <ac:chgData name="JohnAlexis S. Villegas" userId="a632579e-0dd5-4481-a556-bd1259e95164" providerId="ADAL" clId="{58F9FD44-DDCA-48EE-A99C-0840255A5B7F}" dt="2020-04-26T02:59:32.452" v="427" actId="26606"/>
          <ac:grpSpMkLst>
            <pc:docMk/>
            <pc:sldMk cId="2314732987" sldId="292"/>
            <ac:grpSpMk id="37" creationId="{08F94D66-27EC-4CB8-8226-D7F41C161863}"/>
          </ac:grpSpMkLst>
        </pc:grpChg>
        <pc:grpChg chg="add del">
          <ac:chgData name="JohnAlexis S. Villegas" userId="a632579e-0dd5-4481-a556-bd1259e95164" providerId="ADAL" clId="{58F9FD44-DDCA-48EE-A99C-0840255A5B7F}" dt="2020-04-26T02:59:34.124" v="429" actId="26606"/>
          <ac:grpSpMkLst>
            <pc:docMk/>
            <pc:sldMk cId="2314732987" sldId="292"/>
            <ac:grpSpMk id="39" creationId="{08F94D66-27EC-4CB8-8226-D7F41C161863}"/>
          </ac:grpSpMkLst>
        </pc:grpChg>
        <pc:grpChg chg="add del">
          <ac:chgData name="JohnAlexis S. Villegas" userId="a632579e-0dd5-4481-a556-bd1259e95164" providerId="ADAL" clId="{58F9FD44-DDCA-48EE-A99C-0840255A5B7F}" dt="2020-04-26T02:59:36.573" v="431" actId="26606"/>
          <ac:grpSpMkLst>
            <pc:docMk/>
            <pc:sldMk cId="2314732987" sldId="292"/>
            <ac:grpSpMk id="42" creationId="{08F94D66-27EC-4CB8-8226-D7F41C161863}"/>
          </ac:grpSpMkLst>
        </pc:grpChg>
        <pc:grpChg chg="add del">
          <ac:chgData name="JohnAlexis S. Villegas" userId="a632579e-0dd5-4481-a556-bd1259e95164" providerId="ADAL" clId="{58F9FD44-DDCA-48EE-A99C-0840255A5B7F}" dt="2020-04-26T02:59:37.542" v="433" actId="26606"/>
          <ac:grpSpMkLst>
            <pc:docMk/>
            <pc:sldMk cId="2314732987" sldId="292"/>
            <ac:grpSpMk id="47" creationId="{C616B3DC-C165-433D-9187-62DCC0E317D3}"/>
          </ac:grpSpMkLst>
        </pc:grpChg>
        <pc:grpChg chg="add del">
          <ac:chgData name="JohnAlexis S. Villegas" userId="a632579e-0dd5-4481-a556-bd1259e95164" providerId="ADAL" clId="{58F9FD44-DDCA-48EE-A99C-0840255A5B7F}" dt="2020-04-26T02:59:37.542" v="433" actId="26606"/>
          <ac:grpSpMkLst>
            <pc:docMk/>
            <pc:sldMk cId="2314732987" sldId="292"/>
            <ac:grpSpMk id="49" creationId="{8AC26FF4-D6F9-4A94-A837-D051A101EDD3}"/>
          </ac:grpSpMkLst>
        </pc:grpChg>
        <pc:grpChg chg="add del">
          <ac:chgData name="JohnAlexis S. Villegas" userId="a632579e-0dd5-4481-a556-bd1259e95164" providerId="ADAL" clId="{58F9FD44-DDCA-48EE-A99C-0840255A5B7F}" dt="2020-04-26T02:59:44.717" v="435" actId="26606"/>
          <ac:grpSpMkLst>
            <pc:docMk/>
            <pc:sldMk cId="2314732987" sldId="292"/>
            <ac:grpSpMk id="53" creationId="{08F94D66-27EC-4CB8-8226-D7F41C161863}"/>
          </ac:grpSpMkLst>
        </pc:grpChg>
        <pc:picChg chg="add mod">
          <ac:chgData name="JohnAlexis S. Villegas" userId="a632579e-0dd5-4481-a556-bd1259e95164" providerId="ADAL" clId="{58F9FD44-DDCA-48EE-A99C-0840255A5B7F}" dt="2020-04-26T02:59:44.717" v="435" actId="26606"/>
          <ac:picMkLst>
            <pc:docMk/>
            <pc:sldMk cId="2314732987" sldId="292"/>
            <ac:picMk id="5" creationId="{59574748-1866-4783-8D23-EB626CD11DA3}"/>
          </ac:picMkLst>
        </pc:picChg>
      </pc:sldChg>
    </pc:docChg>
  </pc:docChgLst>
  <pc:docChgLst>
    <pc:chgData name="Brian Tapia" userId="S::btapia@cpp.edu::90a8373e-6ca9-4ed3-ad71-be97b4840ecf" providerId="AD" clId="Web-{00EB3674-6732-1056-676B-B72F36BAC5AC}"/>
    <pc:docChg chg="modSld">
      <pc:chgData name="Brian Tapia" userId="S::btapia@cpp.edu::90a8373e-6ca9-4ed3-ad71-be97b4840ecf" providerId="AD" clId="Web-{00EB3674-6732-1056-676B-B72F36BAC5AC}" dt="2020-04-26T01:47:38.033" v="0" actId="1076"/>
      <pc:docMkLst>
        <pc:docMk/>
      </pc:docMkLst>
      <pc:sldChg chg="modSp">
        <pc:chgData name="Brian Tapia" userId="S::btapia@cpp.edu::90a8373e-6ca9-4ed3-ad71-be97b4840ecf" providerId="AD" clId="Web-{00EB3674-6732-1056-676B-B72F36BAC5AC}" dt="2020-04-26T01:47:38.033" v="0" actId="1076"/>
        <pc:sldMkLst>
          <pc:docMk/>
          <pc:sldMk cId="2862418469" sldId="286"/>
        </pc:sldMkLst>
        <pc:picChg chg="mod">
          <ac:chgData name="Brian Tapia" userId="S::btapia@cpp.edu::90a8373e-6ca9-4ed3-ad71-be97b4840ecf" providerId="AD" clId="Web-{00EB3674-6732-1056-676B-B72F36BAC5AC}" dt="2020-04-26T01:47:38.033" v="0" actId="1076"/>
          <ac:picMkLst>
            <pc:docMk/>
            <pc:sldMk cId="2862418469" sldId="286"/>
            <ac:picMk id="4" creationId="{A4119BAE-08B7-445D-8AAB-699BDA2F1CAA}"/>
          </ac:picMkLst>
        </pc:picChg>
      </pc:sldChg>
    </pc:docChg>
  </pc:docChgLst>
  <pc:docChgLst>
    <pc:chgData name="Brian Tapia" userId="S::btapia@cpp.edu::90a8373e-6ca9-4ed3-ad71-be97b4840ecf" providerId="AD" clId="Web-{7644D82D-B4CF-8BA8-6D59-882D86FFDE87}"/>
    <pc:docChg chg="addSld modSld modSection">
      <pc:chgData name="Brian Tapia" userId="S::btapia@cpp.edu::90a8373e-6ca9-4ed3-ad71-be97b4840ecf" providerId="AD" clId="Web-{7644D82D-B4CF-8BA8-6D59-882D86FFDE87}" dt="2020-04-26T03:52:31.238" v="58" actId="20577"/>
      <pc:docMkLst>
        <pc:docMk/>
      </pc:docMkLst>
      <pc:sldChg chg="modSp new">
        <pc:chgData name="Brian Tapia" userId="S::btapia@cpp.edu::90a8373e-6ca9-4ed3-ad71-be97b4840ecf" providerId="AD" clId="Web-{7644D82D-B4CF-8BA8-6D59-882D86FFDE87}" dt="2020-04-26T03:52:31.238" v="57" actId="20577"/>
        <pc:sldMkLst>
          <pc:docMk/>
          <pc:sldMk cId="2330581427" sldId="293"/>
        </pc:sldMkLst>
        <pc:spChg chg="mod">
          <ac:chgData name="Brian Tapia" userId="S::btapia@cpp.edu::90a8373e-6ca9-4ed3-ad71-be97b4840ecf" providerId="AD" clId="Web-{7644D82D-B4CF-8BA8-6D59-882D86FFDE87}" dt="2020-04-26T03:33:40.497" v="19" actId="20577"/>
          <ac:spMkLst>
            <pc:docMk/>
            <pc:sldMk cId="2330581427" sldId="293"/>
            <ac:spMk id="2" creationId="{0E4C1640-B7D8-4D65-9759-3B059B0F3D1A}"/>
          </ac:spMkLst>
        </pc:spChg>
        <pc:spChg chg="mod">
          <ac:chgData name="Brian Tapia" userId="S::btapia@cpp.edu::90a8373e-6ca9-4ed3-ad71-be97b4840ecf" providerId="AD" clId="Web-{7644D82D-B4CF-8BA8-6D59-882D86FFDE87}" dt="2020-04-26T03:52:31.238" v="57" actId="20577"/>
          <ac:spMkLst>
            <pc:docMk/>
            <pc:sldMk cId="2330581427" sldId="293"/>
            <ac:spMk id="3" creationId="{5FF6ADA6-F670-4FE8-8C7F-C9E39CEEF8F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76D90-99C7-4330-AB55-650C832C230C}" type="datetimeFigureOut">
              <a:rPr lang="en-US" smtClean="0"/>
              <a:t>5/7/2020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52C0B-A1F6-4C09-949A-5351123308DD}" type="slidenum">
              <a:rPr lang="en-US" smtClean="0"/>
              <a:t>‹#›</a:t>
            </a:fld>
            <a:endParaRPr lang="en-US"/>
          </a:p>
        </p:txBody>
      </p:sp>
    </p:spTree>
    <p:extLst>
      <p:ext uri="{BB962C8B-B14F-4D97-AF65-F5344CB8AC3E}">
        <p14:creationId xmlns:p14="http://schemas.microsoft.com/office/powerpoint/2010/main" val="3537397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B52C0B-A1F6-4C09-949A-5351123308DD}" type="slidenum">
              <a:rPr lang="en-US" smtClean="0"/>
              <a:t>2</a:t>
            </a:fld>
            <a:endParaRPr lang="en-US"/>
          </a:p>
        </p:txBody>
      </p:sp>
    </p:spTree>
    <p:extLst>
      <p:ext uri="{BB962C8B-B14F-4D97-AF65-F5344CB8AC3E}">
        <p14:creationId xmlns:p14="http://schemas.microsoft.com/office/powerpoint/2010/main" val="162699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 curve is a type of motion profile that produces a higher order velocity curve by limiting jerk to a fixed value as opposed to a trapezoidal motion profile where jerk is infinite. It limits vibration in a movement reducing wait time for stability of end position. This motion profile is useful for applications where accuracy of high-speed motions are critical.</a:t>
            </a:r>
          </a:p>
          <a:p>
            <a:endParaRPr lang="en-US"/>
          </a:p>
        </p:txBody>
      </p:sp>
      <p:sp>
        <p:nvSpPr>
          <p:cNvPr id="4" name="Slide Number Placeholder 3"/>
          <p:cNvSpPr>
            <a:spLocks noGrp="1"/>
          </p:cNvSpPr>
          <p:nvPr>
            <p:ph type="sldNum" sz="quarter" idx="5"/>
          </p:nvPr>
        </p:nvSpPr>
        <p:spPr/>
        <p:txBody>
          <a:bodyPr/>
          <a:lstStyle/>
          <a:p>
            <a:fld id="{C8B52C0B-A1F6-4C09-949A-5351123308DD}" type="slidenum">
              <a:rPr lang="en-US" smtClean="0"/>
              <a:t>3</a:t>
            </a:fld>
            <a:endParaRPr lang="en-US"/>
          </a:p>
        </p:txBody>
      </p:sp>
    </p:spTree>
    <p:extLst>
      <p:ext uri="{BB962C8B-B14F-4D97-AF65-F5344CB8AC3E}">
        <p14:creationId xmlns:p14="http://schemas.microsoft.com/office/powerpoint/2010/main" val="180604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my name is John and I will be discussing about the design of the moving platform for the S-Curve Motion Control. As you can see from the slide, the design for our moving platform is inspired from the design of 3D printers that enthusiasts use. Due to that, most of the parts used such as the aluminum extrusions, and the precision rods are purchased readily from online retailers such as Amazon. Now, in order to reduce cost, a lot of the parts such as the center carriage, the enclosures for the motor and the rod fasteners are 3D printed. Aside from reducing costs, 3D printing also helped a lot with issues of improper fitting.</a:t>
            </a:r>
          </a:p>
        </p:txBody>
      </p:sp>
      <p:sp>
        <p:nvSpPr>
          <p:cNvPr id="4" name="Slide Number Placeholder 3"/>
          <p:cNvSpPr>
            <a:spLocks noGrp="1"/>
          </p:cNvSpPr>
          <p:nvPr>
            <p:ph type="sldNum" sz="quarter" idx="5"/>
          </p:nvPr>
        </p:nvSpPr>
        <p:spPr/>
        <p:txBody>
          <a:bodyPr/>
          <a:lstStyle/>
          <a:p>
            <a:fld id="{C8B52C0B-A1F6-4C09-949A-5351123308DD}" type="slidenum">
              <a:rPr lang="en-US" smtClean="0"/>
              <a:t>7</a:t>
            </a:fld>
            <a:endParaRPr lang="en-US"/>
          </a:p>
        </p:txBody>
      </p:sp>
    </p:spTree>
    <p:extLst>
      <p:ext uri="{BB962C8B-B14F-4D97-AF65-F5344CB8AC3E}">
        <p14:creationId xmlns:p14="http://schemas.microsoft.com/office/powerpoint/2010/main" val="165997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this is John again and I will be discussing our data for both orders of S-curve motion Control. To determine the effectiveness of the S-curve algorithm, an accelerometer was mounted on top of the center carriage and acceleration values were obtained for both X and Y direction. The resultant acceleration was then obtained and plotted into a graph. As observed from the slides are two graphs. The first graph shows the second order acceleration. As observed, the movement starts and ends with an acceleration curve resembling a plateau. Jerk is then calculated from the acceleration data points to which we can see a set value of jerk at the start and at the end of the motion.</a:t>
            </a:r>
          </a:p>
        </p:txBody>
      </p:sp>
      <p:sp>
        <p:nvSpPr>
          <p:cNvPr id="4" name="Slide Number Placeholder 3"/>
          <p:cNvSpPr>
            <a:spLocks noGrp="1"/>
          </p:cNvSpPr>
          <p:nvPr>
            <p:ph type="sldNum" sz="quarter" idx="5"/>
          </p:nvPr>
        </p:nvSpPr>
        <p:spPr/>
        <p:txBody>
          <a:bodyPr/>
          <a:lstStyle/>
          <a:p>
            <a:fld id="{C8B52C0B-A1F6-4C09-949A-5351123308DD}" type="slidenum">
              <a:rPr lang="en-US" smtClean="0"/>
              <a:t>12</a:t>
            </a:fld>
            <a:endParaRPr lang="en-US"/>
          </a:p>
        </p:txBody>
      </p:sp>
    </p:spTree>
    <p:extLst>
      <p:ext uri="{BB962C8B-B14F-4D97-AF65-F5344CB8AC3E}">
        <p14:creationId xmlns:p14="http://schemas.microsoft.com/office/powerpoint/2010/main" val="164885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can see the acceleration for the Third Order S-curve. As observed the acceleration curve is similar in pattern compared to the Second Order curve. The same goes for the jerk as well.</a:t>
            </a:r>
          </a:p>
        </p:txBody>
      </p:sp>
      <p:sp>
        <p:nvSpPr>
          <p:cNvPr id="4" name="Slide Number Placeholder 3"/>
          <p:cNvSpPr>
            <a:spLocks noGrp="1"/>
          </p:cNvSpPr>
          <p:nvPr>
            <p:ph type="sldNum" sz="quarter" idx="5"/>
          </p:nvPr>
        </p:nvSpPr>
        <p:spPr/>
        <p:txBody>
          <a:bodyPr/>
          <a:lstStyle/>
          <a:p>
            <a:fld id="{C8B52C0B-A1F6-4C09-949A-5351123308DD}" type="slidenum">
              <a:rPr lang="en-US" smtClean="0"/>
              <a:t>13</a:t>
            </a:fld>
            <a:endParaRPr lang="en-US"/>
          </a:p>
        </p:txBody>
      </p:sp>
    </p:spTree>
    <p:extLst>
      <p:ext uri="{BB962C8B-B14F-4D97-AF65-F5344CB8AC3E}">
        <p14:creationId xmlns:p14="http://schemas.microsoft.com/office/powerpoint/2010/main" val="1312132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Overall, we implemented an S-curve motion controller in a PYNQ board and from the data gathered, both the Second and Third Order S-Curve produced a finite value of jerk as opposed to a trapezoidal profile that produces an infinite amount of jerk. Although, there is no discernable difference in acceleration and jerk between the Second and Third Order S-curve.</a:t>
            </a:r>
          </a:p>
        </p:txBody>
      </p:sp>
      <p:sp>
        <p:nvSpPr>
          <p:cNvPr id="4" name="Slide Number Placeholder 3"/>
          <p:cNvSpPr>
            <a:spLocks noGrp="1"/>
          </p:cNvSpPr>
          <p:nvPr>
            <p:ph type="sldNum" sz="quarter" idx="5"/>
          </p:nvPr>
        </p:nvSpPr>
        <p:spPr/>
        <p:txBody>
          <a:bodyPr/>
          <a:lstStyle/>
          <a:p>
            <a:fld id="{C8B52C0B-A1F6-4C09-949A-5351123308DD}" type="slidenum">
              <a:rPr lang="en-US" smtClean="0"/>
              <a:t>14</a:t>
            </a:fld>
            <a:endParaRPr lang="en-US"/>
          </a:p>
        </p:txBody>
      </p:sp>
    </p:spTree>
    <p:extLst>
      <p:ext uri="{BB962C8B-B14F-4D97-AF65-F5344CB8AC3E}">
        <p14:creationId xmlns:p14="http://schemas.microsoft.com/office/powerpoint/2010/main" val="453146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39866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451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57956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11607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5861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33237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46455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55478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37493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7092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9426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9966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7017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96067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5793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23223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2060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5/7/2020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69572649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proxy.library.cpp.edu/login?url=https://search-proquest-com.proxy.library.cpp.edu/docview/217145850?accountid=10357"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pmdcorp.com/resources/type/articles/get/mathematics-of-motion-control-profiles-articl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13856" y="3316888"/>
            <a:ext cx="3959923" cy="2798619"/>
          </a:xfrm>
        </p:spPr>
        <p:txBody>
          <a:bodyPr vert="horz" lIns="91440" tIns="45720" rIns="91440" bIns="45720" rtlCol="0" anchor="t">
            <a:noAutofit/>
          </a:bodyPr>
          <a:lstStyle/>
          <a:p>
            <a:pPr algn="l">
              <a:lnSpc>
                <a:spcPct val="90000"/>
              </a:lnSpc>
            </a:pPr>
            <a:r>
              <a:rPr lang="en-US" sz="2000">
                <a:solidFill>
                  <a:schemeClr val="accent2">
                    <a:lumMod val="60000"/>
                    <a:lumOff val="40000"/>
                  </a:schemeClr>
                </a:solidFill>
              </a:rPr>
              <a:t>By: Bryan Banta</a:t>
            </a:r>
          </a:p>
          <a:p>
            <a:pPr algn="l">
              <a:lnSpc>
                <a:spcPct val="90000"/>
              </a:lnSpc>
            </a:pPr>
            <a:r>
              <a:rPr lang="en-US" sz="2000">
                <a:solidFill>
                  <a:schemeClr val="accent2">
                    <a:lumMod val="60000"/>
                    <a:lumOff val="40000"/>
                  </a:schemeClr>
                </a:solidFill>
              </a:rPr>
              <a:t>Hao Luc</a:t>
            </a:r>
          </a:p>
          <a:p>
            <a:pPr algn="l">
              <a:lnSpc>
                <a:spcPct val="90000"/>
              </a:lnSpc>
            </a:pPr>
            <a:r>
              <a:rPr lang="en-US" sz="2000">
                <a:solidFill>
                  <a:schemeClr val="accent2">
                    <a:lumMod val="60000"/>
                    <a:lumOff val="40000"/>
                  </a:schemeClr>
                </a:solidFill>
              </a:rPr>
              <a:t>Spencer Moore</a:t>
            </a:r>
          </a:p>
          <a:p>
            <a:pPr algn="l">
              <a:lnSpc>
                <a:spcPct val="90000"/>
              </a:lnSpc>
            </a:pPr>
            <a:r>
              <a:rPr lang="en-US" sz="2000">
                <a:solidFill>
                  <a:schemeClr val="accent2">
                    <a:lumMod val="60000"/>
                    <a:lumOff val="40000"/>
                  </a:schemeClr>
                </a:solidFill>
              </a:rPr>
              <a:t>Brian Tapia</a:t>
            </a:r>
          </a:p>
          <a:p>
            <a:pPr algn="l">
              <a:lnSpc>
                <a:spcPct val="90000"/>
              </a:lnSpc>
            </a:pPr>
            <a:r>
              <a:rPr lang="en-US" sz="2000">
                <a:solidFill>
                  <a:schemeClr val="accent2">
                    <a:lumMod val="60000"/>
                    <a:lumOff val="40000"/>
                  </a:schemeClr>
                </a:solidFill>
              </a:rPr>
              <a:t>John Villegas</a:t>
            </a:r>
          </a:p>
        </p:txBody>
      </p:sp>
      <p:grpSp>
        <p:nvGrpSpPr>
          <p:cNvPr id="55" name="Group 54">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56"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57"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58"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59"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0"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1"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9EB9F05A-D819-4B1D-BA7F-3EC48AE234EE}"/>
              </a:ext>
            </a:extLst>
          </p:cNvPr>
          <p:cNvSpPr txBox="1"/>
          <p:nvPr/>
        </p:nvSpPr>
        <p:spPr>
          <a:xfrm>
            <a:off x="7084292" y="5763491"/>
            <a:ext cx="4880439" cy="369332"/>
          </a:xfrm>
          <a:prstGeom prst="rect">
            <a:avLst/>
          </a:prstGeom>
          <a:noFill/>
        </p:spPr>
        <p:txBody>
          <a:bodyPr wrap="none" rtlCol="0">
            <a:spAutoFit/>
          </a:bodyPr>
          <a:lstStyle/>
          <a:p>
            <a:r>
              <a:rPr lang="en-US">
                <a:solidFill>
                  <a:srgbClr val="FFFF00"/>
                </a:solidFill>
              </a:rPr>
              <a:t>Electrical and Computer Engineering Department</a:t>
            </a:r>
          </a:p>
        </p:txBody>
      </p:sp>
      <p:sp>
        <p:nvSpPr>
          <p:cNvPr id="6" name="TextBox 5">
            <a:extLst>
              <a:ext uri="{FF2B5EF4-FFF2-40B4-BE49-F238E27FC236}">
                <a16:creationId xmlns:a16="http://schemas.microsoft.com/office/drawing/2014/main" id="{71F15D1A-00B7-40D1-9C95-C93C73BA55B2}"/>
              </a:ext>
            </a:extLst>
          </p:cNvPr>
          <p:cNvSpPr txBox="1"/>
          <p:nvPr/>
        </p:nvSpPr>
        <p:spPr>
          <a:xfrm>
            <a:off x="10578110" y="6056806"/>
            <a:ext cx="1317348" cy="369332"/>
          </a:xfrm>
          <a:prstGeom prst="rect">
            <a:avLst/>
          </a:prstGeom>
          <a:noFill/>
        </p:spPr>
        <p:txBody>
          <a:bodyPr wrap="none" rtlCol="0">
            <a:spAutoFit/>
          </a:bodyPr>
          <a:lstStyle/>
          <a:p>
            <a:r>
              <a:rPr lang="en-US">
                <a:solidFill>
                  <a:srgbClr val="FFFF00"/>
                </a:solidFill>
              </a:rPr>
              <a:t>May 1, 2020</a:t>
            </a:r>
          </a:p>
        </p:txBody>
      </p:sp>
      <p:sp>
        <p:nvSpPr>
          <p:cNvPr id="2" name="Title 1"/>
          <p:cNvSpPr>
            <a:spLocks noGrp="1"/>
          </p:cNvSpPr>
          <p:nvPr>
            <p:ph type="ctrTitle"/>
          </p:nvPr>
        </p:nvSpPr>
        <p:spPr>
          <a:xfrm>
            <a:off x="169094" y="149850"/>
            <a:ext cx="5443828" cy="2424545"/>
          </a:xfrm>
        </p:spPr>
        <p:txBody>
          <a:bodyPr vert="horz" lIns="91440" tIns="45720" rIns="91440" bIns="45720" rtlCol="0">
            <a:normAutofit fontScale="90000"/>
          </a:bodyPr>
          <a:lstStyle/>
          <a:p>
            <a:pPr algn="l">
              <a:lnSpc>
                <a:spcPct val="90000"/>
              </a:lnSpc>
            </a:pPr>
            <a:r>
              <a:rPr lang="en-US" sz="4600">
                <a:solidFill>
                  <a:srgbClr val="FFC000"/>
                </a:solidFill>
              </a:rPr>
              <a:t>Reconfigurable Computing for Higher Order S-Curve Motion Control</a:t>
            </a:r>
          </a:p>
        </p:txBody>
      </p:sp>
      <p:sp>
        <p:nvSpPr>
          <p:cNvPr id="7" name="TextBox 6">
            <a:extLst>
              <a:ext uri="{FF2B5EF4-FFF2-40B4-BE49-F238E27FC236}">
                <a16:creationId xmlns:a16="http://schemas.microsoft.com/office/drawing/2014/main" id="{8500D02C-4C2F-4146-ABA4-9C72E6DBC941}"/>
              </a:ext>
            </a:extLst>
          </p:cNvPr>
          <p:cNvSpPr txBox="1"/>
          <p:nvPr/>
        </p:nvSpPr>
        <p:spPr>
          <a:xfrm>
            <a:off x="412675" y="5778497"/>
            <a:ext cx="3763210" cy="707886"/>
          </a:xfrm>
          <a:prstGeom prst="rect">
            <a:avLst/>
          </a:prstGeom>
          <a:noFill/>
        </p:spPr>
        <p:txBody>
          <a:bodyPr wrap="none" rtlCol="0" anchor="t">
            <a:spAutoFit/>
          </a:bodyPr>
          <a:lstStyle/>
          <a:p>
            <a:r>
              <a:rPr lang="en-US" sz="2000">
                <a:solidFill>
                  <a:schemeClr val="accent2">
                    <a:lumMod val="60000"/>
                    <a:lumOff val="40000"/>
                  </a:schemeClr>
                </a:solidFill>
              </a:rPr>
              <a:t>Adviser: Dr. Mohamed El-Hadedy</a:t>
            </a:r>
            <a:r>
              <a:rPr lang="en-US" sz="2000" dirty="0">
                <a:solidFill>
                  <a:schemeClr val="accent2">
                    <a:lumMod val="60000"/>
                    <a:lumOff val="40000"/>
                  </a:schemeClr>
                </a:solidFill>
              </a:rPr>
              <a:t> </a:t>
            </a:r>
          </a:p>
          <a:p>
            <a:endParaRPr lang="en-US" sz="2000"/>
          </a:p>
        </p:txBody>
      </p:sp>
      <p:pic>
        <p:nvPicPr>
          <p:cNvPr id="19" name="Picture 18">
            <a:extLst>
              <a:ext uri="{FF2B5EF4-FFF2-40B4-BE49-F238E27FC236}">
                <a16:creationId xmlns:a16="http://schemas.microsoft.com/office/drawing/2014/main" id="{95AE2097-993C-4B33-BD6C-EF98FB6C76A4}"/>
              </a:ext>
            </a:extLst>
          </p:cNvPr>
          <p:cNvPicPr/>
          <p:nvPr/>
        </p:nvPicPr>
        <p:blipFill>
          <a:blip r:embed="rId3">
            <a:extLst>
              <a:ext uri="{BEBA8EAE-BF5A-486C-A8C5-ECC9F3942E4B}">
                <a14:imgProps xmlns:a14="http://schemas.microsoft.com/office/drawing/2010/main">
                  <a14:imgLayer r:embed="rId4">
                    <a14:imgEffect>
                      <a14:backgroundRemoval t="10000" b="90000" l="10000" r="90000">
                        <a14:foregroundMark x1="27949" y1="36434" x2="27949" y2="36434"/>
                        <a14:foregroundMark x1="28974" y1="46512" x2="28974" y2="46512"/>
                        <a14:foregroundMark x1="27436" y1="41860" x2="27436" y2="41860"/>
                        <a14:foregroundMark x1="29231" y1="59690" x2="29231" y2="59690"/>
                        <a14:foregroundMark x1="28974" y1="52713" x2="28974" y2="52713"/>
                        <a14:foregroundMark x1="34615" y1="41860" x2="34615" y2="41860"/>
                        <a14:foregroundMark x1="42308" y1="49612" x2="42308" y2="49612"/>
                        <a14:foregroundMark x1="44615" y1="48062" x2="44615" y2="48062"/>
                        <a14:foregroundMark x1="46667" y1="48837" x2="46667" y2="48837"/>
                        <a14:foregroundMark x1="51538" y1="49612" x2="51538" y2="49612"/>
                        <a14:foregroundMark x1="56667" y1="45736" x2="56667" y2="45736"/>
                        <a14:foregroundMark x1="60256" y1="56589" x2="60256" y2="56589"/>
                        <a14:backgroundMark x1="41026" y1="51938" x2="41026" y2="51938"/>
                      </a14:backgroundRemoval>
                    </a14:imgEffect>
                  </a14:imgLayer>
                </a14:imgProps>
              </a:ext>
              <a:ext uri="{28A0092B-C50C-407E-A947-70E740481C1C}">
                <a14:useLocalDpi xmlns:a14="http://schemas.microsoft.com/office/drawing/2010/main" val="0"/>
              </a:ext>
            </a:extLst>
          </a:blip>
          <a:srcRect/>
          <a:stretch>
            <a:fillRect/>
          </a:stretch>
        </p:blipFill>
        <p:spPr bwMode="auto">
          <a:xfrm>
            <a:off x="7429499" y="11822"/>
            <a:ext cx="4429755" cy="1495245"/>
          </a:xfrm>
          <a:prstGeom prst="rect">
            <a:avLst/>
          </a:prstGeom>
          <a:noFill/>
          <a:ln>
            <a:noFill/>
          </a:ln>
        </p:spPr>
      </p:pic>
      <p:sp>
        <p:nvSpPr>
          <p:cNvPr id="10" name="TextBox 9">
            <a:extLst>
              <a:ext uri="{FF2B5EF4-FFF2-40B4-BE49-F238E27FC236}">
                <a16:creationId xmlns:a16="http://schemas.microsoft.com/office/drawing/2014/main" id="{F85F4925-5C97-4870-970D-A349153EA8F7}"/>
              </a:ext>
            </a:extLst>
          </p:cNvPr>
          <p:cNvSpPr txBox="1"/>
          <p:nvPr/>
        </p:nvSpPr>
        <p:spPr>
          <a:xfrm>
            <a:off x="10115435" y="388645"/>
            <a:ext cx="1860798" cy="615553"/>
          </a:xfrm>
          <a:prstGeom prst="rect">
            <a:avLst/>
          </a:prstGeom>
          <a:noFill/>
        </p:spPr>
        <p:txBody>
          <a:bodyPr wrap="square" rtlCol="0">
            <a:spAutoFit/>
          </a:bodyPr>
          <a:lstStyle/>
          <a:p>
            <a:r>
              <a:rPr lang="en-US" sz="3400">
                <a:solidFill>
                  <a:srgbClr val="5B9232"/>
                </a:solidFill>
                <a:latin typeface="Arial" panose="020B0604020202020204" pitchFamily="34" charset="0"/>
                <a:cs typeface="Arial" panose="020B0604020202020204" pitchFamily="34" charset="0"/>
              </a:rPr>
              <a:t>Pomona</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AC2F-B183-4D29-934A-FD1F2955FAAC}"/>
              </a:ext>
            </a:extLst>
          </p:cNvPr>
          <p:cNvSpPr>
            <a:spLocks noGrp="1"/>
          </p:cNvSpPr>
          <p:nvPr>
            <p:ph type="title"/>
          </p:nvPr>
        </p:nvSpPr>
        <p:spPr>
          <a:xfrm>
            <a:off x="1592595" y="0"/>
            <a:ext cx="10018713" cy="1752599"/>
          </a:xfrm>
        </p:spPr>
        <p:txBody>
          <a:bodyPr/>
          <a:lstStyle/>
          <a:p>
            <a:r>
              <a:rPr lang="en-US"/>
              <a:t>Project Schematic</a:t>
            </a:r>
          </a:p>
        </p:txBody>
      </p:sp>
      <p:pic>
        <p:nvPicPr>
          <p:cNvPr id="3" name="Picture 3" descr="A screenshot of a cell phone&#10;&#10;Description generated with very high confidence">
            <a:extLst>
              <a:ext uri="{FF2B5EF4-FFF2-40B4-BE49-F238E27FC236}">
                <a16:creationId xmlns:a16="http://schemas.microsoft.com/office/drawing/2014/main" id="{868917C0-2D70-46A6-AD11-6FAF1DFE0B0B}"/>
              </a:ext>
            </a:extLst>
          </p:cNvPr>
          <p:cNvPicPr>
            <a:picLocks noChangeAspect="1"/>
          </p:cNvPicPr>
          <p:nvPr/>
        </p:nvPicPr>
        <p:blipFill>
          <a:blip r:embed="rId2"/>
          <a:stretch>
            <a:fillRect/>
          </a:stretch>
        </p:blipFill>
        <p:spPr>
          <a:xfrm>
            <a:off x="2419815" y="1184255"/>
            <a:ext cx="8901576" cy="5343874"/>
          </a:xfrm>
          <a:prstGeom prst="rect">
            <a:avLst/>
          </a:prstGeom>
        </p:spPr>
      </p:pic>
    </p:spTree>
    <p:extLst>
      <p:ext uri="{BB962C8B-B14F-4D97-AF65-F5344CB8AC3E}">
        <p14:creationId xmlns:p14="http://schemas.microsoft.com/office/powerpoint/2010/main" val="1935128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19D27-F35C-46CE-BD43-6E57B3E86571}"/>
              </a:ext>
            </a:extLst>
          </p:cNvPr>
          <p:cNvSpPr>
            <a:spLocks noGrp="1"/>
          </p:cNvSpPr>
          <p:nvPr>
            <p:ph type="title"/>
          </p:nvPr>
        </p:nvSpPr>
        <p:spPr/>
        <p:txBody>
          <a:bodyPr/>
          <a:lstStyle/>
          <a:p>
            <a:r>
              <a:rPr lang="en-US"/>
              <a:t>Demo</a:t>
            </a:r>
          </a:p>
        </p:txBody>
      </p:sp>
      <p:pic>
        <p:nvPicPr>
          <p:cNvPr id="4" name="SCURVE_WATER_DEMO">
            <a:hlinkClick r:id="" action="ppaction://media"/>
            <a:extLst>
              <a:ext uri="{FF2B5EF4-FFF2-40B4-BE49-F238E27FC236}">
                <a16:creationId xmlns:a16="http://schemas.microsoft.com/office/drawing/2014/main" id="{A4119BAE-08B7-445D-8AAB-699BDA2F1CA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27726" y="2068360"/>
            <a:ext cx="6732587" cy="3786720"/>
          </a:xfrm>
        </p:spPr>
      </p:pic>
    </p:spTree>
    <p:extLst>
      <p:ext uri="{BB962C8B-B14F-4D97-AF65-F5344CB8AC3E}">
        <p14:creationId xmlns:p14="http://schemas.microsoft.com/office/powerpoint/2010/main" val="286241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F3A5-16C9-4D8D-ABA8-ACF928FA4AAF}"/>
              </a:ext>
            </a:extLst>
          </p:cNvPr>
          <p:cNvSpPr>
            <a:spLocks noGrp="1"/>
          </p:cNvSpPr>
          <p:nvPr>
            <p:ph type="title"/>
          </p:nvPr>
        </p:nvSpPr>
        <p:spPr>
          <a:xfrm>
            <a:off x="1373474" y="-270167"/>
            <a:ext cx="10018713" cy="1752599"/>
          </a:xfrm>
        </p:spPr>
        <p:txBody>
          <a:bodyPr/>
          <a:lstStyle/>
          <a:p>
            <a:r>
              <a:rPr lang="en-US"/>
              <a:t>Accelerometer Data</a:t>
            </a:r>
          </a:p>
        </p:txBody>
      </p:sp>
      <p:pic>
        <p:nvPicPr>
          <p:cNvPr id="7" name="Picture 6">
            <a:extLst>
              <a:ext uri="{FF2B5EF4-FFF2-40B4-BE49-F238E27FC236}">
                <a16:creationId xmlns:a16="http://schemas.microsoft.com/office/drawing/2014/main" id="{C88C5FA3-E36A-4B2B-944D-79F7C2BBADC0}"/>
              </a:ext>
            </a:extLst>
          </p:cNvPr>
          <p:cNvPicPr>
            <a:picLocks noChangeAspect="1"/>
          </p:cNvPicPr>
          <p:nvPr/>
        </p:nvPicPr>
        <p:blipFill>
          <a:blip r:embed="rId3"/>
          <a:stretch>
            <a:fillRect/>
          </a:stretch>
        </p:blipFill>
        <p:spPr>
          <a:xfrm>
            <a:off x="2350655" y="919942"/>
            <a:ext cx="8320134" cy="2760698"/>
          </a:xfrm>
          <a:prstGeom prst="rect">
            <a:avLst/>
          </a:prstGeom>
        </p:spPr>
      </p:pic>
      <p:pic>
        <p:nvPicPr>
          <p:cNvPr id="8" name="Picture 7">
            <a:extLst>
              <a:ext uri="{FF2B5EF4-FFF2-40B4-BE49-F238E27FC236}">
                <a16:creationId xmlns:a16="http://schemas.microsoft.com/office/drawing/2014/main" id="{88E5C8D2-B0BA-4FC2-A1A8-EC01A9C2ACE8}"/>
              </a:ext>
            </a:extLst>
          </p:cNvPr>
          <p:cNvPicPr>
            <a:picLocks noChangeAspect="1"/>
          </p:cNvPicPr>
          <p:nvPr/>
        </p:nvPicPr>
        <p:blipFill>
          <a:blip r:embed="rId4"/>
          <a:stretch>
            <a:fillRect/>
          </a:stretch>
        </p:blipFill>
        <p:spPr>
          <a:xfrm>
            <a:off x="2350654" y="3764163"/>
            <a:ext cx="8320135" cy="2807842"/>
          </a:xfrm>
          <a:prstGeom prst="rect">
            <a:avLst/>
          </a:prstGeom>
        </p:spPr>
      </p:pic>
    </p:spTree>
    <p:extLst>
      <p:ext uri="{BB962C8B-B14F-4D97-AF65-F5344CB8AC3E}">
        <p14:creationId xmlns:p14="http://schemas.microsoft.com/office/powerpoint/2010/main" val="83863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1F18-83C1-47A1-A5DB-907E458DC22E}"/>
              </a:ext>
            </a:extLst>
          </p:cNvPr>
          <p:cNvSpPr>
            <a:spLocks noGrp="1"/>
          </p:cNvSpPr>
          <p:nvPr>
            <p:ph type="title"/>
          </p:nvPr>
        </p:nvSpPr>
        <p:spPr>
          <a:xfrm>
            <a:off x="1401184" y="-274785"/>
            <a:ext cx="10018713" cy="1752599"/>
          </a:xfrm>
        </p:spPr>
        <p:txBody>
          <a:bodyPr/>
          <a:lstStyle/>
          <a:p>
            <a:r>
              <a:rPr lang="en-US"/>
              <a:t>Accelerometer Data</a:t>
            </a:r>
          </a:p>
        </p:txBody>
      </p:sp>
      <p:pic>
        <p:nvPicPr>
          <p:cNvPr id="9" name="Picture 8">
            <a:extLst>
              <a:ext uri="{FF2B5EF4-FFF2-40B4-BE49-F238E27FC236}">
                <a16:creationId xmlns:a16="http://schemas.microsoft.com/office/drawing/2014/main" id="{13F283B8-1A2D-40C5-BE88-85DC6D11D9A4}"/>
              </a:ext>
            </a:extLst>
          </p:cNvPr>
          <p:cNvPicPr>
            <a:picLocks noChangeAspect="1"/>
          </p:cNvPicPr>
          <p:nvPr/>
        </p:nvPicPr>
        <p:blipFill>
          <a:blip r:embed="rId3"/>
          <a:stretch>
            <a:fillRect/>
          </a:stretch>
        </p:blipFill>
        <p:spPr>
          <a:xfrm>
            <a:off x="2581562" y="1004659"/>
            <a:ext cx="7535067" cy="2679134"/>
          </a:xfrm>
          <a:prstGeom prst="rect">
            <a:avLst/>
          </a:prstGeom>
        </p:spPr>
      </p:pic>
      <p:pic>
        <p:nvPicPr>
          <p:cNvPr id="10" name="Picture 9">
            <a:extLst>
              <a:ext uri="{FF2B5EF4-FFF2-40B4-BE49-F238E27FC236}">
                <a16:creationId xmlns:a16="http://schemas.microsoft.com/office/drawing/2014/main" id="{C9B30CDC-9A2D-497C-AAAA-FEA485D20062}"/>
              </a:ext>
            </a:extLst>
          </p:cNvPr>
          <p:cNvPicPr>
            <a:picLocks noChangeAspect="1"/>
          </p:cNvPicPr>
          <p:nvPr/>
        </p:nvPicPr>
        <p:blipFill>
          <a:blip r:embed="rId4"/>
          <a:stretch>
            <a:fillRect/>
          </a:stretch>
        </p:blipFill>
        <p:spPr>
          <a:xfrm>
            <a:off x="2539996" y="3804483"/>
            <a:ext cx="7567395" cy="2847041"/>
          </a:xfrm>
          <a:prstGeom prst="rect">
            <a:avLst/>
          </a:prstGeom>
        </p:spPr>
      </p:pic>
    </p:spTree>
    <p:extLst>
      <p:ext uri="{BB962C8B-B14F-4D97-AF65-F5344CB8AC3E}">
        <p14:creationId xmlns:p14="http://schemas.microsoft.com/office/powerpoint/2010/main" val="66408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C1640-B7D8-4D65-9759-3B059B0F3D1A}"/>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5FF6ADA6-F670-4FE8-8C7F-C9E39CEEF8F6}"/>
              </a:ext>
            </a:extLst>
          </p:cNvPr>
          <p:cNvSpPr>
            <a:spLocks noGrp="1"/>
          </p:cNvSpPr>
          <p:nvPr>
            <p:ph idx="1"/>
          </p:nvPr>
        </p:nvSpPr>
        <p:spPr/>
        <p:txBody>
          <a:bodyPr/>
          <a:lstStyle/>
          <a:p>
            <a:r>
              <a:rPr lang="en-US"/>
              <a:t>Constructed  custom hardware platform to test our design</a:t>
            </a:r>
          </a:p>
          <a:p>
            <a:r>
              <a:rPr lang="en-US"/>
              <a:t>Developed code to apply Scurve Motion profile</a:t>
            </a:r>
          </a:p>
          <a:p>
            <a:r>
              <a:rPr lang="en-US"/>
              <a:t>Second and Third Order results</a:t>
            </a:r>
          </a:p>
          <a:p>
            <a:endParaRPr lang="en-US"/>
          </a:p>
        </p:txBody>
      </p:sp>
    </p:spTree>
    <p:extLst>
      <p:ext uri="{BB962C8B-B14F-4D97-AF65-F5344CB8AC3E}">
        <p14:creationId xmlns:p14="http://schemas.microsoft.com/office/powerpoint/2010/main" val="2330581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956B877-F698-4CEF-80F8-9FC9EB432301}"/>
              </a:ext>
            </a:extLst>
          </p:cNvPr>
          <p:cNvSpPr>
            <a:spLocks noGrp="1"/>
          </p:cNvSpPr>
          <p:nvPr>
            <p:ph type="title"/>
          </p:nvPr>
        </p:nvSpPr>
        <p:spPr>
          <a:xfrm>
            <a:off x="496112" y="685801"/>
            <a:ext cx="2743200" cy="5105400"/>
          </a:xfrm>
        </p:spPr>
        <p:txBody>
          <a:bodyPr>
            <a:normAutofit/>
          </a:bodyPr>
          <a:lstStyle/>
          <a:p>
            <a:pPr algn="l"/>
            <a:r>
              <a:rPr lang="en-US" sz="3200">
                <a:solidFill>
                  <a:srgbClr val="FFFFFF"/>
                </a:solidFill>
              </a:rPr>
              <a:t>References: (Bibliography)</a:t>
            </a:r>
          </a:p>
        </p:txBody>
      </p:sp>
      <p:grpSp>
        <p:nvGrpSpPr>
          <p:cNvPr id="12"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ADB12EB0-F176-4F65-91BC-A3F9A5D9A707}"/>
              </a:ext>
            </a:extLst>
          </p:cNvPr>
          <p:cNvSpPr>
            <a:spLocks noGrp="1"/>
          </p:cNvSpPr>
          <p:nvPr>
            <p:ph idx="1"/>
          </p:nvPr>
        </p:nvSpPr>
        <p:spPr>
          <a:xfrm>
            <a:off x="5117106" y="685801"/>
            <a:ext cx="6385918" cy="5105400"/>
          </a:xfrm>
        </p:spPr>
        <p:txBody>
          <a:bodyPr>
            <a:normAutofit/>
          </a:bodyPr>
          <a:lstStyle/>
          <a:p>
            <a:pPr>
              <a:lnSpc>
                <a:spcPct val="90000"/>
              </a:lnSpc>
            </a:pPr>
            <a:r>
              <a:rPr lang="en-US" sz="1700">
                <a:ea typeface="+mn-lt"/>
                <a:cs typeface="+mn-lt"/>
              </a:rPr>
              <a:t>Lewin, C. (1994). Motion control gets gradually better.</a:t>
            </a:r>
            <a:r>
              <a:rPr lang="en-US" sz="1700" i="1">
                <a:ea typeface="+mn-lt"/>
                <a:cs typeface="+mn-lt"/>
              </a:rPr>
              <a:t> Machine Design, 66</a:t>
            </a:r>
            <a:r>
              <a:rPr lang="en-US" sz="1700">
                <a:ea typeface="+mn-lt"/>
                <a:cs typeface="+mn-lt"/>
              </a:rPr>
              <a:t>(21), 90. Retrieved from </a:t>
            </a:r>
            <a:r>
              <a:rPr lang="en-US" sz="1700">
                <a:ea typeface="+mn-lt"/>
                <a:cs typeface="+mn-lt"/>
                <a:hlinkClick r:id="rId3"/>
              </a:rPr>
              <a:t>http://proxy.library.cpp.edu/login?url=https://search-proquest-com.proxy.library.cpp.edu/docview/217145850?accountid=10357</a:t>
            </a:r>
            <a:endParaRPr lang="en-US" sz="1700">
              <a:ea typeface="+mn-lt"/>
              <a:cs typeface="+mn-lt"/>
            </a:endParaRPr>
          </a:p>
          <a:p>
            <a:pPr>
              <a:lnSpc>
                <a:spcPct val="90000"/>
              </a:lnSpc>
            </a:pPr>
            <a:r>
              <a:rPr lang="en-US" sz="1700">
                <a:ea typeface="+mn-lt"/>
                <a:cs typeface="+mn-lt"/>
              </a:rPr>
              <a:t>Lewin, Chuck. “Mathematics of Motion Control Profiles.” </a:t>
            </a:r>
            <a:r>
              <a:rPr lang="en-US" sz="1700" i="1">
                <a:ea typeface="+mn-lt"/>
                <a:cs typeface="+mn-lt"/>
              </a:rPr>
              <a:t>Performance Motion Devices</a:t>
            </a:r>
            <a:r>
              <a:rPr lang="en-US" sz="1700">
                <a:ea typeface="+mn-lt"/>
                <a:cs typeface="+mn-lt"/>
              </a:rPr>
              <a:t>, </a:t>
            </a:r>
            <a:r>
              <a:rPr lang="en-US" sz="1700">
                <a:ea typeface="+mn-lt"/>
                <a:cs typeface="+mn-lt"/>
                <a:hlinkClick r:id="rId4"/>
              </a:rPr>
              <a:t>www.pmdcorp.com/resources/type/articles/get/mathematics-of-motion-control-profiles-article</a:t>
            </a:r>
            <a:r>
              <a:rPr lang="en-US" sz="1700">
                <a:ea typeface="+mn-lt"/>
                <a:cs typeface="+mn-lt"/>
              </a:rPr>
              <a:t>.</a:t>
            </a:r>
            <a:endParaRPr lang="en-US" sz="1700"/>
          </a:p>
          <a:p>
            <a:pPr>
              <a:lnSpc>
                <a:spcPct val="90000"/>
              </a:lnSpc>
            </a:pPr>
            <a:r>
              <a:rPr lang="en-US" sz="1700">
                <a:ea typeface="+mn-lt"/>
                <a:cs typeface="+mn-lt"/>
              </a:rPr>
              <a:t>Nguyen, K. D., Ng, T., &amp; Chen, I. (2008). On Algorithms for Planning S-Curve Motion Profiles. International Journal of Advanced Robotic Systems, 5 (1), 11. doi:10.5772/5652</a:t>
            </a:r>
            <a:endParaRPr lang="en-US" sz="1700"/>
          </a:p>
          <a:p>
            <a:pPr>
              <a:lnSpc>
                <a:spcPct val="90000"/>
              </a:lnSpc>
            </a:pPr>
            <a:r>
              <a:rPr lang="en-US" sz="1700"/>
              <a:t>Vivado Design Suite, </a:t>
            </a:r>
            <a:r>
              <a:rPr lang="en-US" sz="1700">
                <a:ea typeface="+mn-lt"/>
                <a:cs typeface="+mn-lt"/>
              </a:rPr>
              <a:t>( 2017) . "Processing System 7 v5.5  </a:t>
            </a:r>
            <a:r>
              <a:rPr lang="en-US" sz="1700" err="1">
                <a:ea typeface="+mn-lt"/>
                <a:cs typeface="+mn-lt"/>
              </a:rPr>
              <a:t>LogiCORE</a:t>
            </a:r>
            <a:r>
              <a:rPr lang="en-US" sz="1700">
                <a:ea typeface="+mn-lt"/>
                <a:cs typeface="+mn-lt"/>
              </a:rPr>
              <a:t> IP Product Guide" https://www.xilinx.com/support/documentation/ip_documentation/processing_system7/v5_5/pg082-processing-system7.pdf</a:t>
            </a:r>
            <a:endParaRPr lang="en-US" sz="1700"/>
          </a:p>
          <a:p>
            <a:pPr>
              <a:lnSpc>
                <a:spcPct val="90000"/>
              </a:lnSpc>
            </a:pPr>
            <a:endParaRPr lang="en-US" sz="1700"/>
          </a:p>
          <a:p>
            <a:pPr>
              <a:lnSpc>
                <a:spcPct val="90000"/>
              </a:lnSpc>
            </a:pPr>
            <a:endParaRPr lang="en-US" sz="1700"/>
          </a:p>
        </p:txBody>
      </p:sp>
    </p:spTree>
    <p:extLst>
      <p:ext uri="{BB962C8B-B14F-4D97-AF65-F5344CB8AC3E}">
        <p14:creationId xmlns:p14="http://schemas.microsoft.com/office/powerpoint/2010/main" val="266009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4CDE4-19EE-4DF4-AD21-2FABEB82253F}"/>
              </a:ext>
            </a:extLst>
          </p:cNvPr>
          <p:cNvSpPr>
            <a:spLocks noGrp="1"/>
          </p:cNvSpPr>
          <p:nvPr>
            <p:ph type="title"/>
          </p:nvPr>
        </p:nvSpPr>
        <p:spPr>
          <a:xfrm>
            <a:off x="1334897" y="-156067"/>
            <a:ext cx="10018713" cy="1752599"/>
          </a:xfrm>
        </p:spPr>
        <p:txBody>
          <a:bodyPr/>
          <a:lstStyle/>
          <a:p>
            <a:r>
              <a:rPr lang="en-US"/>
              <a:t>Table of Contents</a:t>
            </a:r>
          </a:p>
        </p:txBody>
      </p:sp>
      <p:sp>
        <p:nvSpPr>
          <p:cNvPr id="3" name="Content Placeholder 2">
            <a:extLst>
              <a:ext uri="{FF2B5EF4-FFF2-40B4-BE49-F238E27FC236}">
                <a16:creationId xmlns:a16="http://schemas.microsoft.com/office/drawing/2014/main" id="{A12772C8-90C1-4173-B26D-4EF08763135D}"/>
              </a:ext>
            </a:extLst>
          </p:cNvPr>
          <p:cNvSpPr>
            <a:spLocks noGrp="1"/>
          </p:cNvSpPr>
          <p:nvPr>
            <p:ph idx="1"/>
          </p:nvPr>
        </p:nvSpPr>
        <p:spPr>
          <a:xfrm>
            <a:off x="1623628" y="1278309"/>
            <a:ext cx="10844417" cy="5297376"/>
          </a:xfrm>
        </p:spPr>
        <p:txBody>
          <a:bodyPr numCol="2">
            <a:normAutofit/>
          </a:bodyPr>
          <a:lstStyle/>
          <a:p>
            <a:r>
              <a:rPr lang="en-US"/>
              <a:t>Introduction to S-Curve Motion Control</a:t>
            </a:r>
          </a:p>
          <a:p>
            <a:r>
              <a:rPr lang="en-US"/>
              <a:t>Applications</a:t>
            </a:r>
          </a:p>
          <a:p>
            <a:r>
              <a:rPr lang="en-US"/>
              <a:t>Objectives</a:t>
            </a:r>
          </a:p>
          <a:p>
            <a:r>
              <a:rPr lang="en-US"/>
              <a:t>S-Curve Characteristics</a:t>
            </a:r>
          </a:p>
          <a:p>
            <a:r>
              <a:rPr lang="en-US"/>
              <a:t>Hardware</a:t>
            </a:r>
          </a:p>
          <a:p>
            <a:r>
              <a:rPr lang="en-US"/>
              <a:t>Block Diagrams</a:t>
            </a:r>
          </a:p>
          <a:p>
            <a:r>
              <a:rPr lang="en-US"/>
              <a:t>Project Schematic</a:t>
            </a:r>
          </a:p>
          <a:p>
            <a:r>
              <a:rPr lang="en-US"/>
              <a:t>Demo</a:t>
            </a:r>
          </a:p>
          <a:p>
            <a:r>
              <a:rPr lang="en-US"/>
              <a:t>Data</a:t>
            </a:r>
          </a:p>
          <a:p>
            <a:r>
              <a:rPr lang="en-US"/>
              <a:t>References</a:t>
            </a:r>
          </a:p>
        </p:txBody>
      </p:sp>
    </p:spTree>
    <p:extLst>
      <p:ext uri="{BB962C8B-B14F-4D97-AF65-F5344CB8AC3E}">
        <p14:creationId xmlns:p14="http://schemas.microsoft.com/office/powerpoint/2010/main" val="314913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56DF0582-2D50-425C-A76A-5E5B7564D5C4}"/>
              </a:ext>
            </a:extLst>
          </p:cNvPr>
          <p:cNvSpPr>
            <a:spLocks noGrp="1"/>
          </p:cNvSpPr>
          <p:nvPr>
            <p:ph type="title"/>
          </p:nvPr>
        </p:nvSpPr>
        <p:spPr>
          <a:xfrm>
            <a:off x="1484312" y="685800"/>
            <a:ext cx="4278928" cy="1752599"/>
          </a:xfrm>
        </p:spPr>
        <p:txBody>
          <a:bodyPr>
            <a:normAutofit/>
          </a:bodyPr>
          <a:lstStyle/>
          <a:p>
            <a:pPr>
              <a:lnSpc>
                <a:spcPct val="90000"/>
              </a:lnSpc>
            </a:pPr>
            <a:r>
              <a:rPr lang="en-US"/>
              <a:t>Introduction to </a:t>
            </a:r>
            <a:br>
              <a:rPr lang="en-US"/>
            </a:br>
            <a:r>
              <a:rPr lang="en-US"/>
              <a:t>S-Curve Motion Control</a:t>
            </a:r>
          </a:p>
        </p:txBody>
      </p:sp>
      <p:sp>
        <p:nvSpPr>
          <p:cNvPr id="3" name="Content Placeholder 2">
            <a:extLst>
              <a:ext uri="{FF2B5EF4-FFF2-40B4-BE49-F238E27FC236}">
                <a16:creationId xmlns:a16="http://schemas.microsoft.com/office/drawing/2014/main" id="{90D20B5B-BF32-4CB0-AD79-1A35EB6609C5}"/>
              </a:ext>
            </a:extLst>
          </p:cNvPr>
          <p:cNvSpPr>
            <a:spLocks noGrp="1"/>
          </p:cNvSpPr>
          <p:nvPr>
            <p:ph idx="1"/>
          </p:nvPr>
        </p:nvSpPr>
        <p:spPr>
          <a:xfrm>
            <a:off x="1550372" y="3394798"/>
            <a:ext cx="4278929" cy="909403"/>
          </a:xfrm>
        </p:spPr>
        <p:txBody>
          <a:bodyPr>
            <a:normAutofit/>
          </a:bodyPr>
          <a:lstStyle/>
          <a:p>
            <a:pPr marL="0" indent="0" algn="ctr">
              <a:lnSpc>
                <a:spcPct val="90000"/>
              </a:lnSpc>
              <a:buNone/>
            </a:pPr>
            <a:r>
              <a:rPr lang="en-US" sz="2200"/>
              <a:t>What is it?</a:t>
            </a:r>
          </a:p>
          <a:p>
            <a:pPr marL="0" indent="0">
              <a:lnSpc>
                <a:spcPct val="90000"/>
              </a:lnSpc>
              <a:buNone/>
            </a:pPr>
            <a:r>
              <a:rPr lang="en-US" sz="1700"/>
              <a:t>	</a:t>
            </a:r>
          </a:p>
        </p:txBody>
      </p:sp>
      <p:sp>
        <p:nvSpPr>
          <p:cNvPr id="17"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text on a white background&#10;&#10;Description generated with very high confidence">
            <a:extLst>
              <a:ext uri="{FF2B5EF4-FFF2-40B4-BE49-F238E27FC236}">
                <a16:creationId xmlns:a16="http://schemas.microsoft.com/office/drawing/2014/main" id="{B49DB5A1-50C8-4817-B01E-A898689B9112}"/>
              </a:ext>
            </a:extLst>
          </p:cNvPr>
          <p:cNvPicPr>
            <a:picLocks noChangeAspect="1"/>
          </p:cNvPicPr>
          <p:nvPr/>
        </p:nvPicPr>
        <p:blipFill>
          <a:blip r:embed="rId4"/>
          <a:stretch>
            <a:fillRect/>
          </a:stretch>
        </p:blipFill>
        <p:spPr>
          <a:xfrm>
            <a:off x="6434407" y="2266037"/>
            <a:ext cx="4744154" cy="2038164"/>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5615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49D2E-70E6-48C5-B7F4-DD7CF0E938CF}"/>
              </a:ext>
            </a:extLst>
          </p:cNvPr>
          <p:cNvSpPr>
            <a:spLocks noGrp="1"/>
          </p:cNvSpPr>
          <p:nvPr>
            <p:ph type="title"/>
          </p:nvPr>
        </p:nvSpPr>
        <p:spPr>
          <a:xfrm>
            <a:off x="1514191" y="-416943"/>
            <a:ext cx="10018713" cy="1752599"/>
          </a:xfrm>
        </p:spPr>
        <p:txBody>
          <a:bodyPr/>
          <a:lstStyle/>
          <a:p>
            <a:r>
              <a:rPr lang="en-US"/>
              <a:t>Applications</a:t>
            </a:r>
          </a:p>
        </p:txBody>
      </p:sp>
      <p:sp>
        <p:nvSpPr>
          <p:cNvPr id="7" name="TextBox 6">
            <a:extLst>
              <a:ext uri="{FF2B5EF4-FFF2-40B4-BE49-F238E27FC236}">
                <a16:creationId xmlns:a16="http://schemas.microsoft.com/office/drawing/2014/main" id="{F042C8DA-706E-4265-B46B-7952851BA0B3}"/>
              </a:ext>
            </a:extLst>
          </p:cNvPr>
          <p:cNvSpPr txBox="1"/>
          <p:nvPr/>
        </p:nvSpPr>
        <p:spPr>
          <a:xfrm>
            <a:off x="1653424" y="5186632"/>
            <a:ext cx="1629560" cy="92333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SemiconductorComponent Manufacturing</a:t>
            </a:r>
          </a:p>
        </p:txBody>
      </p:sp>
      <p:pic>
        <p:nvPicPr>
          <p:cNvPr id="12" name="Picture 11">
            <a:extLst>
              <a:ext uri="{FF2B5EF4-FFF2-40B4-BE49-F238E27FC236}">
                <a16:creationId xmlns:a16="http://schemas.microsoft.com/office/drawing/2014/main" id="{85E9E65F-5CB8-4B8A-B164-0C407D83A2C9}"/>
              </a:ext>
            </a:extLst>
          </p:cNvPr>
          <p:cNvPicPr>
            <a:picLocks noChangeAspect="1"/>
          </p:cNvPicPr>
          <p:nvPr/>
        </p:nvPicPr>
        <p:blipFill>
          <a:blip r:embed="rId2"/>
          <a:stretch>
            <a:fillRect/>
          </a:stretch>
        </p:blipFill>
        <p:spPr>
          <a:xfrm>
            <a:off x="4572911" y="3858300"/>
            <a:ext cx="2093913" cy="2294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EB57B512-D305-4569-A27B-60DB31B19BDC}"/>
              </a:ext>
            </a:extLst>
          </p:cNvPr>
          <p:cNvSpPr txBox="1"/>
          <p:nvPr/>
        </p:nvSpPr>
        <p:spPr>
          <a:xfrm>
            <a:off x="4674885" y="6217572"/>
            <a:ext cx="1895061"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Automated Gantry Systems</a:t>
            </a:r>
          </a:p>
        </p:txBody>
      </p:sp>
      <p:pic>
        <p:nvPicPr>
          <p:cNvPr id="14" name="Picture 13">
            <a:extLst>
              <a:ext uri="{FF2B5EF4-FFF2-40B4-BE49-F238E27FC236}">
                <a16:creationId xmlns:a16="http://schemas.microsoft.com/office/drawing/2014/main" id="{C9E66441-82ED-442F-84BA-D5119236234F}"/>
              </a:ext>
            </a:extLst>
          </p:cNvPr>
          <p:cNvPicPr>
            <a:picLocks noChangeAspect="1"/>
          </p:cNvPicPr>
          <p:nvPr/>
        </p:nvPicPr>
        <p:blipFill>
          <a:blip r:embed="rId3"/>
          <a:stretch>
            <a:fillRect/>
          </a:stretch>
        </p:blipFill>
        <p:spPr>
          <a:xfrm>
            <a:off x="7725682" y="3671175"/>
            <a:ext cx="2636334" cy="2285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FC03E9F6-24E9-4686-92C3-D9F9C25648C5}"/>
              </a:ext>
            </a:extLst>
          </p:cNvPr>
          <p:cNvSpPr txBox="1"/>
          <p:nvPr/>
        </p:nvSpPr>
        <p:spPr>
          <a:xfrm>
            <a:off x="7997699" y="6157716"/>
            <a:ext cx="1895061"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Antenna/Tracking Systems Control</a:t>
            </a:r>
          </a:p>
        </p:txBody>
      </p:sp>
      <p:pic>
        <p:nvPicPr>
          <p:cNvPr id="16" name="Picture 15">
            <a:extLst>
              <a:ext uri="{FF2B5EF4-FFF2-40B4-BE49-F238E27FC236}">
                <a16:creationId xmlns:a16="http://schemas.microsoft.com/office/drawing/2014/main" id="{68359455-D8A8-41FE-B232-67ED9B604CD6}"/>
              </a:ext>
            </a:extLst>
          </p:cNvPr>
          <p:cNvPicPr>
            <a:picLocks noChangeAspect="1"/>
          </p:cNvPicPr>
          <p:nvPr/>
        </p:nvPicPr>
        <p:blipFill>
          <a:blip r:embed="rId4"/>
          <a:stretch>
            <a:fillRect/>
          </a:stretch>
        </p:blipFill>
        <p:spPr>
          <a:xfrm>
            <a:off x="2318003" y="667218"/>
            <a:ext cx="1271401" cy="2074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3AF7DE42-31EF-4B3B-817A-D6A6C3BDA8BB}"/>
              </a:ext>
            </a:extLst>
          </p:cNvPr>
          <p:cNvSpPr txBox="1"/>
          <p:nvPr/>
        </p:nvSpPr>
        <p:spPr>
          <a:xfrm>
            <a:off x="2387992" y="2880981"/>
            <a:ext cx="141798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Elevators</a:t>
            </a:r>
          </a:p>
        </p:txBody>
      </p:sp>
      <p:pic>
        <p:nvPicPr>
          <p:cNvPr id="18" name="Picture 17">
            <a:extLst>
              <a:ext uri="{FF2B5EF4-FFF2-40B4-BE49-F238E27FC236}">
                <a16:creationId xmlns:a16="http://schemas.microsoft.com/office/drawing/2014/main" id="{FCC11B38-6741-4E97-8BF4-13B28A35090D}"/>
              </a:ext>
            </a:extLst>
          </p:cNvPr>
          <p:cNvPicPr>
            <a:picLocks noChangeAspect="1"/>
          </p:cNvPicPr>
          <p:nvPr/>
        </p:nvPicPr>
        <p:blipFill>
          <a:blip r:embed="rId5"/>
          <a:stretch>
            <a:fillRect/>
          </a:stretch>
        </p:blipFill>
        <p:spPr>
          <a:xfrm>
            <a:off x="4753801" y="910673"/>
            <a:ext cx="3090863" cy="1966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Box 18">
            <a:extLst>
              <a:ext uri="{FF2B5EF4-FFF2-40B4-BE49-F238E27FC236}">
                <a16:creationId xmlns:a16="http://schemas.microsoft.com/office/drawing/2014/main" id="{882D6AB3-8181-44E4-8C7D-4A719C2DCCDB}"/>
              </a:ext>
            </a:extLst>
          </p:cNvPr>
          <p:cNvSpPr txBox="1"/>
          <p:nvPr/>
        </p:nvSpPr>
        <p:spPr>
          <a:xfrm>
            <a:off x="5143608" y="3143911"/>
            <a:ext cx="2871401" cy="369332"/>
          </a:xfrm>
          <a:prstGeom prst="rect">
            <a:avLst/>
          </a:prstGeom>
          <a:noFill/>
        </p:spPr>
        <p:txBody>
          <a:bodyPr wrap="square" rtlCol="0">
            <a:spAutoFit/>
          </a:bodyPr>
          <a:lstStyle/>
          <a:p>
            <a:pPr lvl="0"/>
            <a:r>
              <a:rPr lang="en-US"/>
              <a:t>Human Diagnostic Scanners</a:t>
            </a:r>
          </a:p>
        </p:txBody>
      </p:sp>
      <p:pic>
        <p:nvPicPr>
          <p:cNvPr id="20" name="Picture 19">
            <a:extLst>
              <a:ext uri="{FF2B5EF4-FFF2-40B4-BE49-F238E27FC236}">
                <a16:creationId xmlns:a16="http://schemas.microsoft.com/office/drawing/2014/main" id="{EBA81A1D-347C-420A-96C9-D5ED497010D9}"/>
              </a:ext>
            </a:extLst>
          </p:cNvPr>
          <p:cNvPicPr>
            <a:picLocks noChangeAspect="1"/>
          </p:cNvPicPr>
          <p:nvPr/>
        </p:nvPicPr>
        <p:blipFill>
          <a:blip r:embed="rId6"/>
          <a:stretch>
            <a:fillRect/>
          </a:stretch>
        </p:blipFill>
        <p:spPr>
          <a:xfrm>
            <a:off x="9108648" y="927249"/>
            <a:ext cx="2103928" cy="1551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a:extLst>
              <a:ext uri="{FF2B5EF4-FFF2-40B4-BE49-F238E27FC236}">
                <a16:creationId xmlns:a16="http://schemas.microsoft.com/office/drawing/2014/main" id="{BEDB5411-5532-49CB-8199-FBB03F67501C}"/>
              </a:ext>
            </a:extLst>
          </p:cNvPr>
          <p:cNvSpPr txBox="1"/>
          <p:nvPr/>
        </p:nvSpPr>
        <p:spPr>
          <a:xfrm>
            <a:off x="8550258" y="2827589"/>
            <a:ext cx="2990671" cy="646331"/>
          </a:xfrm>
          <a:prstGeom prst="rect">
            <a:avLst/>
          </a:prstGeom>
          <a:noFill/>
        </p:spPr>
        <p:txBody>
          <a:bodyPr wrap="square" rtlCol="0">
            <a:spAutoFit/>
          </a:bodyPr>
          <a:lstStyle/>
          <a:p>
            <a:pPr lvl="0" algn="ctr"/>
            <a:r>
              <a:rPr lang="en-US"/>
              <a:t>Chemical Analysis Automation</a:t>
            </a:r>
          </a:p>
        </p:txBody>
      </p:sp>
      <p:pic>
        <p:nvPicPr>
          <p:cNvPr id="2" name="Picture 1">
            <a:extLst>
              <a:ext uri="{FF2B5EF4-FFF2-40B4-BE49-F238E27FC236}">
                <a16:creationId xmlns:a16="http://schemas.microsoft.com/office/drawing/2014/main" id="{4CF74169-AD7A-42A9-A801-4445CD2549BA}"/>
              </a:ext>
            </a:extLst>
          </p:cNvPr>
          <p:cNvPicPr>
            <a:picLocks noChangeAspect="1"/>
          </p:cNvPicPr>
          <p:nvPr/>
        </p:nvPicPr>
        <p:blipFill>
          <a:blip r:embed="rId7"/>
          <a:stretch>
            <a:fillRect/>
          </a:stretch>
        </p:blipFill>
        <p:spPr>
          <a:xfrm>
            <a:off x="1247204" y="3671684"/>
            <a:ext cx="2438400"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346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3C80-DC05-4A1B-8D30-15868FB48EFF}"/>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5345146D-C2F4-450A-AA1E-4E08CAD14BEE}"/>
              </a:ext>
            </a:extLst>
          </p:cNvPr>
          <p:cNvSpPr>
            <a:spLocks noGrp="1"/>
          </p:cNvSpPr>
          <p:nvPr>
            <p:ph idx="1"/>
          </p:nvPr>
        </p:nvSpPr>
        <p:spPr/>
        <p:txBody>
          <a:bodyPr>
            <a:normAutofit/>
          </a:bodyPr>
          <a:lstStyle/>
          <a:p>
            <a:r>
              <a:rPr lang="en-US"/>
              <a:t>Implement both</a:t>
            </a:r>
            <a:r>
              <a:rPr lang="en-US" dirty="0"/>
              <a:t>  Second</a:t>
            </a:r>
            <a:r>
              <a:rPr lang="en-US"/>
              <a:t> Order S-Curve and </a:t>
            </a:r>
            <a:r>
              <a:rPr lang="en-US" dirty="0"/>
              <a:t>Third</a:t>
            </a:r>
            <a:r>
              <a:rPr lang="en-US"/>
              <a:t> Order S-curve motion control.</a:t>
            </a:r>
          </a:p>
          <a:p>
            <a:r>
              <a:rPr lang="en-US"/>
              <a:t>Apply S-curve motion control on two-dimensional movements.</a:t>
            </a:r>
          </a:p>
          <a:p>
            <a:r>
              <a:rPr lang="en-US"/>
              <a:t>Measure jerk using accelerometer and compare values for both orders of S-curve motion control.</a:t>
            </a:r>
          </a:p>
        </p:txBody>
      </p:sp>
    </p:spTree>
    <p:extLst>
      <p:ext uri="{BB962C8B-B14F-4D97-AF65-F5344CB8AC3E}">
        <p14:creationId xmlns:p14="http://schemas.microsoft.com/office/powerpoint/2010/main" val="1404890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DB43-3018-4A74-A0BB-F42C56568651}"/>
              </a:ext>
            </a:extLst>
          </p:cNvPr>
          <p:cNvSpPr>
            <a:spLocks noGrp="1"/>
          </p:cNvSpPr>
          <p:nvPr>
            <p:ph type="title"/>
          </p:nvPr>
        </p:nvSpPr>
        <p:spPr>
          <a:xfrm>
            <a:off x="1628083" y="-125083"/>
            <a:ext cx="10018713" cy="1752599"/>
          </a:xfrm>
        </p:spPr>
        <p:txBody>
          <a:bodyPr/>
          <a:lstStyle/>
          <a:p>
            <a:r>
              <a:rPr lang="en-US"/>
              <a:t>S-Curve Characteristics</a:t>
            </a:r>
          </a:p>
        </p:txBody>
      </p:sp>
      <p:pic>
        <p:nvPicPr>
          <p:cNvPr id="4" name="Picture 3">
            <a:extLst>
              <a:ext uri="{FF2B5EF4-FFF2-40B4-BE49-F238E27FC236}">
                <a16:creationId xmlns:a16="http://schemas.microsoft.com/office/drawing/2014/main" id="{47963A1B-F4A3-400D-A935-D9824356A554}"/>
              </a:ext>
            </a:extLst>
          </p:cNvPr>
          <p:cNvPicPr>
            <a:picLocks noChangeAspect="1"/>
          </p:cNvPicPr>
          <p:nvPr/>
        </p:nvPicPr>
        <p:blipFill>
          <a:blip r:embed="rId2"/>
          <a:stretch>
            <a:fillRect/>
          </a:stretch>
        </p:blipFill>
        <p:spPr>
          <a:xfrm>
            <a:off x="3937416" y="1535690"/>
            <a:ext cx="5491397" cy="4724400"/>
          </a:xfrm>
          <a:prstGeom prst="rect">
            <a:avLst/>
          </a:prstGeom>
        </p:spPr>
      </p:pic>
    </p:spTree>
    <p:extLst>
      <p:ext uri="{BB962C8B-B14F-4D97-AF65-F5344CB8AC3E}">
        <p14:creationId xmlns:p14="http://schemas.microsoft.com/office/powerpoint/2010/main" val="291668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E6E8-F5A9-42D5-B418-37ECF219F66F}"/>
              </a:ext>
            </a:extLst>
          </p:cNvPr>
          <p:cNvSpPr>
            <a:spLocks noGrp="1"/>
          </p:cNvSpPr>
          <p:nvPr>
            <p:ph type="title"/>
          </p:nvPr>
        </p:nvSpPr>
        <p:spPr>
          <a:xfrm>
            <a:off x="1424350" y="-374754"/>
            <a:ext cx="10018713" cy="1752599"/>
          </a:xfrm>
        </p:spPr>
        <p:txBody>
          <a:bodyPr/>
          <a:lstStyle/>
          <a:p>
            <a:r>
              <a:rPr lang="en-US"/>
              <a:t>Hardware Design</a:t>
            </a:r>
          </a:p>
        </p:txBody>
      </p:sp>
      <p:pic>
        <p:nvPicPr>
          <p:cNvPr id="5" name="Picture 4" descr="A picture containing building, sitting, table, oven&#10;&#10;Description automatically generated">
            <a:extLst>
              <a:ext uri="{FF2B5EF4-FFF2-40B4-BE49-F238E27FC236}">
                <a16:creationId xmlns:a16="http://schemas.microsoft.com/office/drawing/2014/main" id="{59574748-1866-4783-8D23-EB626CD11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25622" y="895709"/>
            <a:ext cx="7616167" cy="5712125"/>
          </a:xfrm>
          <a:prstGeom prst="rect">
            <a:avLst/>
          </a:prstGeom>
        </p:spPr>
      </p:pic>
    </p:spTree>
    <p:extLst>
      <p:ext uri="{BB962C8B-B14F-4D97-AF65-F5344CB8AC3E}">
        <p14:creationId xmlns:p14="http://schemas.microsoft.com/office/powerpoint/2010/main" val="231473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65F7CF-64D8-4BAE-A6B9-DD1460200A40}"/>
              </a:ext>
            </a:extLst>
          </p:cNvPr>
          <p:cNvGrpSpPr/>
          <p:nvPr/>
        </p:nvGrpSpPr>
        <p:grpSpPr>
          <a:xfrm>
            <a:off x="2729415" y="635311"/>
            <a:ext cx="8364069" cy="5182818"/>
            <a:chOff x="2900083" y="986118"/>
            <a:chExt cx="8812304" cy="5182818"/>
          </a:xfrm>
        </p:grpSpPr>
        <p:sp>
          <p:nvSpPr>
            <p:cNvPr id="24" name="Rectangle 23">
              <a:extLst>
                <a:ext uri="{FF2B5EF4-FFF2-40B4-BE49-F238E27FC236}">
                  <a16:creationId xmlns:a16="http://schemas.microsoft.com/office/drawing/2014/main" id="{A2CE9D66-24CC-4D8C-B0A8-9772F2714802}"/>
                </a:ext>
              </a:extLst>
            </p:cNvPr>
            <p:cNvSpPr/>
            <p:nvPr/>
          </p:nvSpPr>
          <p:spPr>
            <a:xfrm>
              <a:off x="2900083" y="986118"/>
              <a:ext cx="8812304" cy="513677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TextBox 3">
              <a:extLst>
                <a:ext uri="{FF2B5EF4-FFF2-40B4-BE49-F238E27FC236}">
                  <a16:creationId xmlns:a16="http://schemas.microsoft.com/office/drawing/2014/main" id="{955B02C2-B4B9-4843-AAC8-AA1AD685F010}"/>
                </a:ext>
              </a:extLst>
            </p:cNvPr>
            <p:cNvSpPr txBox="1"/>
            <p:nvPr/>
          </p:nvSpPr>
          <p:spPr>
            <a:xfrm>
              <a:off x="6319557" y="5799604"/>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ZYNQ Process System</a:t>
              </a:r>
            </a:p>
          </p:txBody>
        </p:sp>
      </p:grpSp>
      <p:sp>
        <p:nvSpPr>
          <p:cNvPr id="5" name="Rectangle 4">
            <a:extLst>
              <a:ext uri="{FF2B5EF4-FFF2-40B4-BE49-F238E27FC236}">
                <a16:creationId xmlns:a16="http://schemas.microsoft.com/office/drawing/2014/main" id="{AAE85028-84F7-4412-942D-D0DE1F6A12F6}"/>
              </a:ext>
            </a:extLst>
          </p:cNvPr>
          <p:cNvSpPr/>
          <p:nvPr/>
        </p:nvSpPr>
        <p:spPr>
          <a:xfrm>
            <a:off x="9508993" y="1638069"/>
            <a:ext cx="1264023" cy="121919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err="1"/>
              <a:t>Microblaze</a:t>
            </a:r>
          </a:p>
        </p:txBody>
      </p:sp>
      <p:sp>
        <p:nvSpPr>
          <p:cNvPr id="6" name="Rectangle 5">
            <a:extLst>
              <a:ext uri="{FF2B5EF4-FFF2-40B4-BE49-F238E27FC236}">
                <a16:creationId xmlns:a16="http://schemas.microsoft.com/office/drawing/2014/main" id="{3984390E-8570-4AC5-8A1D-A13E3B486A3F}"/>
              </a:ext>
            </a:extLst>
          </p:cNvPr>
          <p:cNvSpPr/>
          <p:nvPr/>
        </p:nvSpPr>
        <p:spPr>
          <a:xfrm rot="5400000">
            <a:off x="7191617" y="2099748"/>
            <a:ext cx="2519083" cy="286872"/>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AMBA INTERCONECT</a:t>
            </a:r>
          </a:p>
        </p:txBody>
      </p:sp>
      <p:grpSp>
        <p:nvGrpSpPr>
          <p:cNvPr id="7" name="Group 6">
            <a:extLst>
              <a:ext uri="{FF2B5EF4-FFF2-40B4-BE49-F238E27FC236}">
                <a16:creationId xmlns:a16="http://schemas.microsoft.com/office/drawing/2014/main" id="{E1186D00-F377-4F0C-A82E-FF34B204513D}"/>
              </a:ext>
            </a:extLst>
          </p:cNvPr>
          <p:cNvGrpSpPr/>
          <p:nvPr/>
        </p:nvGrpSpPr>
        <p:grpSpPr>
          <a:xfrm>
            <a:off x="2873433" y="1098505"/>
            <a:ext cx="5154704" cy="3752947"/>
            <a:chOff x="3130365" y="1521199"/>
            <a:chExt cx="4787152" cy="3492971"/>
          </a:xfrm>
        </p:grpSpPr>
        <p:sp>
          <p:nvSpPr>
            <p:cNvPr id="22" name="Rectangle: Rounded Corners 21">
              <a:extLst>
                <a:ext uri="{FF2B5EF4-FFF2-40B4-BE49-F238E27FC236}">
                  <a16:creationId xmlns:a16="http://schemas.microsoft.com/office/drawing/2014/main" id="{3199345A-7012-4365-A711-1218ECC59D45}"/>
                </a:ext>
              </a:extLst>
            </p:cNvPr>
            <p:cNvSpPr/>
            <p:nvPr/>
          </p:nvSpPr>
          <p:spPr>
            <a:xfrm>
              <a:off x="3130365" y="1521199"/>
              <a:ext cx="4787152" cy="34872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TextBox 8">
              <a:extLst>
                <a:ext uri="{FF2B5EF4-FFF2-40B4-BE49-F238E27FC236}">
                  <a16:creationId xmlns:a16="http://schemas.microsoft.com/office/drawing/2014/main" id="{EC2F2761-AEBC-4112-80BD-1B58467A5691}"/>
                </a:ext>
              </a:extLst>
            </p:cNvPr>
            <p:cNvSpPr txBox="1"/>
            <p:nvPr/>
          </p:nvSpPr>
          <p:spPr>
            <a:xfrm>
              <a:off x="4071098" y="4644838"/>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ZYNQ Programable Logic</a:t>
              </a:r>
              <a:endParaRPr lang="en-US"/>
            </a:p>
          </p:txBody>
        </p:sp>
      </p:grpSp>
      <p:sp>
        <p:nvSpPr>
          <p:cNvPr id="8" name="Rectangle: Rounded Corners 7">
            <a:extLst>
              <a:ext uri="{FF2B5EF4-FFF2-40B4-BE49-F238E27FC236}">
                <a16:creationId xmlns:a16="http://schemas.microsoft.com/office/drawing/2014/main" id="{56AF2370-C5CF-4170-8BC9-659FA0A83FCA}"/>
              </a:ext>
            </a:extLst>
          </p:cNvPr>
          <p:cNvSpPr/>
          <p:nvPr/>
        </p:nvSpPr>
        <p:spPr>
          <a:xfrm>
            <a:off x="3033674" y="2182113"/>
            <a:ext cx="833718" cy="72614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IP Clock</a:t>
            </a:r>
          </a:p>
        </p:txBody>
      </p:sp>
      <p:grpSp>
        <p:nvGrpSpPr>
          <p:cNvPr id="9" name="Group 8">
            <a:extLst>
              <a:ext uri="{FF2B5EF4-FFF2-40B4-BE49-F238E27FC236}">
                <a16:creationId xmlns:a16="http://schemas.microsoft.com/office/drawing/2014/main" id="{629EEB46-AA0D-48EE-9148-479C978671F5}"/>
              </a:ext>
            </a:extLst>
          </p:cNvPr>
          <p:cNvGrpSpPr/>
          <p:nvPr/>
        </p:nvGrpSpPr>
        <p:grpSpPr>
          <a:xfrm>
            <a:off x="4217015" y="1913174"/>
            <a:ext cx="3908053" cy="2336523"/>
            <a:chOff x="4473947" y="2335868"/>
            <a:chExt cx="3598999" cy="2336523"/>
          </a:xfrm>
        </p:grpSpPr>
        <p:sp>
          <p:nvSpPr>
            <p:cNvPr id="20" name="Rectangle: Rounded Corners 19">
              <a:extLst>
                <a:ext uri="{FF2B5EF4-FFF2-40B4-BE49-F238E27FC236}">
                  <a16:creationId xmlns:a16="http://schemas.microsoft.com/office/drawing/2014/main" id="{98094BE6-A492-4BE2-A0EA-10A077F8474C}"/>
                </a:ext>
              </a:extLst>
            </p:cNvPr>
            <p:cNvSpPr/>
            <p:nvPr/>
          </p:nvSpPr>
          <p:spPr>
            <a:xfrm>
              <a:off x="4473947" y="2335868"/>
              <a:ext cx="3218329" cy="233082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TextBox 12">
              <a:extLst>
                <a:ext uri="{FF2B5EF4-FFF2-40B4-BE49-F238E27FC236}">
                  <a16:creationId xmlns:a16="http://schemas.microsoft.com/office/drawing/2014/main" id="{EC406BBB-BED6-46AC-A1E0-B58CDF48C043}"/>
                </a:ext>
              </a:extLst>
            </p:cNvPr>
            <p:cNvSpPr txBox="1"/>
            <p:nvPr/>
          </p:nvSpPr>
          <p:spPr>
            <a:xfrm>
              <a:off x="5329746" y="4303059"/>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 Curve Block</a:t>
              </a:r>
            </a:p>
          </p:txBody>
        </p:sp>
      </p:grpSp>
      <p:sp>
        <p:nvSpPr>
          <p:cNvPr id="10" name="Rectangle: Rounded Corners 9">
            <a:extLst>
              <a:ext uri="{FF2B5EF4-FFF2-40B4-BE49-F238E27FC236}">
                <a16:creationId xmlns:a16="http://schemas.microsoft.com/office/drawing/2014/main" id="{B0801E53-2133-4228-B4B6-0844B59567EE}"/>
              </a:ext>
            </a:extLst>
          </p:cNvPr>
          <p:cNvSpPr/>
          <p:nvPr/>
        </p:nvSpPr>
        <p:spPr>
          <a:xfrm>
            <a:off x="4590732" y="1991055"/>
            <a:ext cx="1120589" cy="111162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t>S Curve</a:t>
            </a:r>
          </a:p>
          <a:p>
            <a:pPr algn="ctr"/>
            <a:r>
              <a:rPr lang="en-US" sz="1000"/>
              <a:t>Configurator</a:t>
            </a:r>
          </a:p>
        </p:txBody>
      </p:sp>
      <p:sp>
        <p:nvSpPr>
          <p:cNvPr id="11" name="Rectangle: Rounded Corners 10">
            <a:extLst>
              <a:ext uri="{FF2B5EF4-FFF2-40B4-BE49-F238E27FC236}">
                <a16:creationId xmlns:a16="http://schemas.microsoft.com/office/drawing/2014/main" id="{C456060E-916F-45A1-9AA7-349A8871D346}"/>
              </a:ext>
            </a:extLst>
          </p:cNvPr>
          <p:cNvSpPr/>
          <p:nvPr/>
        </p:nvSpPr>
        <p:spPr>
          <a:xfrm>
            <a:off x="6159557" y="2905453"/>
            <a:ext cx="977154" cy="99508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t>Pulse Generator</a:t>
            </a:r>
          </a:p>
        </p:txBody>
      </p:sp>
      <p:cxnSp>
        <p:nvCxnSpPr>
          <p:cNvPr id="12" name="Straight Arrow Connector 11">
            <a:extLst>
              <a:ext uri="{FF2B5EF4-FFF2-40B4-BE49-F238E27FC236}">
                <a16:creationId xmlns:a16="http://schemas.microsoft.com/office/drawing/2014/main" id="{7C167205-6FAE-4C68-8057-B4EB904867A2}"/>
              </a:ext>
            </a:extLst>
          </p:cNvPr>
          <p:cNvCxnSpPr>
            <a:cxnSpLocks/>
          </p:cNvCxnSpPr>
          <p:nvPr/>
        </p:nvCxnSpPr>
        <p:spPr>
          <a:xfrm>
            <a:off x="3865155" y="2547422"/>
            <a:ext cx="699243" cy="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B362653-63EF-4279-A4F1-0FFB4624304C}"/>
              </a:ext>
            </a:extLst>
          </p:cNvPr>
          <p:cNvCxnSpPr/>
          <p:nvPr/>
        </p:nvCxnSpPr>
        <p:spPr>
          <a:xfrm flipV="1">
            <a:off x="4085909" y="3601898"/>
            <a:ext cx="2070846" cy="179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Arrow: Left-Right 13">
            <a:extLst>
              <a:ext uri="{FF2B5EF4-FFF2-40B4-BE49-F238E27FC236}">
                <a16:creationId xmlns:a16="http://schemas.microsoft.com/office/drawing/2014/main" id="{EB34C634-98D0-404A-ADCC-65D5B2EEF7FC}"/>
              </a:ext>
            </a:extLst>
          </p:cNvPr>
          <p:cNvSpPr/>
          <p:nvPr/>
        </p:nvSpPr>
        <p:spPr>
          <a:xfrm>
            <a:off x="5753747" y="2103403"/>
            <a:ext cx="2528047" cy="25997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t>AXI BUS</a:t>
            </a:r>
          </a:p>
        </p:txBody>
      </p:sp>
      <p:cxnSp>
        <p:nvCxnSpPr>
          <p:cNvPr id="15" name="Straight Arrow Connector 14">
            <a:extLst>
              <a:ext uri="{FF2B5EF4-FFF2-40B4-BE49-F238E27FC236}">
                <a16:creationId xmlns:a16="http://schemas.microsoft.com/office/drawing/2014/main" id="{1AAD4E52-3EFA-462E-B081-5607DC00BBAA}"/>
              </a:ext>
            </a:extLst>
          </p:cNvPr>
          <p:cNvCxnSpPr>
            <a:cxnSpLocks/>
          </p:cNvCxnSpPr>
          <p:nvPr/>
        </p:nvCxnSpPr>
        <p:spPr>
          <a:xfrm>
            <a:off x="7137270" y="3739730"/>
            <a:ext cx="39562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03B0A35F-1939-4838-A2A7-E04094DBEE3E}"/>
              </a:ext>
            </a:extLst>
          </p:cNvPr>
          <p:cNvCxnSpPr/>
          <p:nvPr/>
        </p:nvCxnSpPr>
        <p:spPr>
          <a:xfrm flipH="1">
            <a:off x="4084227" y="2551347"/>
            <a:ext cx="26894" cy="1057837"/>
          </a:xfrm>
          <a:prstGeom prst="straightConnector1">
            <a:avLst/>
          </a:prstGeom>
        </p:spPr>
        <p:style>
          <a:lnRef idx="2">
            <a:schemeClr val="dk1"/>
          </a:lnRef>
          <a:fillRef idx="0">
            <a:schemeClr val="dk1"/>
          </a:fillRef>
          <a:effectRef idx="1">
            <a:schemeClr val="dk1"/>
          </a:effectRef>
          <a:fontRef idx="minor">
            <a:schemeClr val="tx1"/>
          </a:fontRef>
        </p:style>
      </p:cxnSp>
      <p:sp>
        <p:nvSpPr>
          <p:cNvPr id="17" name="Arrow: Left-Right 16">
            <a:extLst>
              <a:ext uri="{FF2B5EF4-FFF2-40B4-BE49-F238E27FC236}">
                <a16:creationId xmlns:a16="http://schemas.microsoft.com/office/drawing/2014/main" id="{2DC6DA47-1703-4CB7-9F25-C2543C7F78BF}"/>
              </a:ext>
            </a:extLst>
          </p:cNvPr>
          <p:cNvSpPr/>
          <p:nvPr/>
        </p:nvSpPr>
        <p:spPr>
          <a:xfrm>
            <a:off x="8613487" y="2139260"/>
            <a:ext cx="869576" cy="2241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t>AXI BUS</a:t>
            </a:r>
          </a:p>
        </p:txBody>
      </p:sp>
      <p:cxnSp>
        <p:nvCxnSpPr>
          <p:cNvPr id="18" name="Straight Arrow Connector 17">
            <a:extLst>
              <a:ext uri="{FF2B5EF4-FFF2-40B4-BE49-F238E27FC236}">
                <a16:creationId xmlns:a16="http://schemas.microsoft.com/office/drawing/2014/main" id="{AA5A4412-93CE-46A8-90EF-B75020491CAB}"/>
              </a:ext>
            </a:extLst>
          </p:cNvPr>
          <p:cNvCxnSpPr>
            <a:cxnSpLocks/>
          </p:cNvCxnSpPr>
          <p:nvPr/>
        </p:nvCxnSpPr>
        <p:spPr>
          <a:xfrm flipV="1">
            <a:off x="5260283" y="3350885"/>
            <a:ext cx="8964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06F9A0ED-8A3B-4C61-B3BA-D32A74AB0AAA}"/>
              </a:ext>
            </a:extLst>
          </p:cNvPr>
          <p:cNvCxnSpPr>
            <a:cxnSpLocks/>
          </p:cNvCxnSpPr>
          <p:nvPr/>
        </p:nvCxnSpPr>
        <p:spPr>
          <a:xfrm flipH="1">
            <a:off x="5258603" y="3107159"/>
            <a:ext cx="8965" cy="242049"/>
          </a:xfrm>
          <a:prstGeom prst="straightConnector1">
            <a:avLst/>
          </a:prstGeom>
        </p:spPr>
        <p:style>
          <a:lnRef idx="2">
            <a:schemeClr val="dk1"/>
          </a:lnRef>
          <a:fillRef idx="0">
            <a:schemeClr val="dk1"/>
          </a:fillRef>
          <a:effectRef idx="1">
            <a:schemeClr val="dk1"/>
          </a:effectRef>
          <a:fontRef idx="minor">
            <a:schemeClr val="tx1"/>
          </a:fontRef>
        </p:style>
      </p:cxnSp>
      <p:sp>
        <p:nvSpPr>
          <p:cNvPr id="26" name="Title 1">
            <a:extLst>
              <a:ext uri="{FF2B5EF4-FFF2-40B4-BE49-F238E27FC236}">
                <a16:creationId xmlns:a16="http://schemas.microsoft.com/office/drawing/2014/main" id="{1C519973-DB6F-4863-86D6-49026624D9D3}"/>
              </a:ext>
            </a:extLst>
          </p:cNvPr>
          <p:cNvSpPr>
            <a:spLocks noGrp="1"/>
          </p:cNvSpPr>
          <p:nvPr>
            <p:ph type="title"/>
          </p:nvPr>
        </p:nvSpPr>
        <p:spPr>
          <a:xfrm>
            <a:off x="1147398" y="5472976"/>
            <a:ext cx="10018713" cy="1752599"/>
          </a:xfrm>
        </p:spPr>
        <p:txBody>
          <a:bodyPr/>
          <a:lstStyle/>
          <a:p>
            <a:r>
              <a:rPr lang="en-US"/>
              <a:t>Project Block Diagram</a:t>
            </a:r>
          </a:p>
        </p:txBody>
      </p:sp>
    </p:spTree>
    <p:extLst>
      <p:ext uri="{BB962C8B-B14F-4D97-AF65-F5344CB8AC3E}">
        <p14:creationId xmlns:p14="http://schemas.microsoft.com/office/powerpoint/2010/main" val="2122260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ell phone&#10;&#10;Description generated with very high confidence">
            <a:extLst>
              <a:ext uri="{FF2B5EF4-FFF2-40B4-BE49-F238E27FC236}">
                <a16:creationId xmlns:a16="http://schemas.microsoft.com/office/drawing/2014/main" id="{31E1EB0A-7285-41FE-B0C5-35BF84DA70B1}"/>
              </a:ext>
            </a:extLst>
          </p:cNvPr>
          <p:cNvPicPr>
            <a:picLocks noChangeAspect="1"/>
          </p:cNvPicPr>
          <p:nvPr/>
        </p:nvPicPr>
        <p:blipFill>
          <a:blip r:embed="rId3"/>
          <a:stretch>
            <a:fillRect/>
          </a:stretch>
        </p:blipFill>
        <p:spPr>
          <a:xfrm>
            <a:off x="2279928" y="1567760"/>
            <a:ext cx="8946872" cy="3712952"/>
          </a:xfrm>
          <a:prstGeom prst="rect">
            <a:avLst/>
          </a:prstGeom>
        </p:spPr>
      </p:pic>
      <p:sp>
        <p:nvSpPr>
          <p:cNvPr id="14" name="Title 1">
            <a:extLst>
              <a:ext uri="{FF2B5EF4-FFF2-40B4-BE49-F238E27FC236}">
                <a16:creationId xmlns:a16="http://schemas.microsoft.com/office/drawing/2014/main" id="{6280BE1D-597A-4A35-8FA5-52C33B67E804}"/>
              </a:ext>
            </a:extLst>
          </p:cNvPr>
          <p:cNvSpPr txBox="1">
            <a:spLocks/>
          </p:cNvSpPr>
          <p:nvPr/>
        </p:nvSpPr>
        <p:spPr>
          <a:xfrm>
            <a:off x="1156493" y="5707592"/>
            <a:ext cx="10018713" cy="1752599"/>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Vivado Block Diagram</a:t>
            </a:r>
          </a:p>
        </p:txBody>
      </p:sp>
    </p:spTree>
    <p:extLst>
      <p:ext uri="{BB962C8B-B14F-4D97-AF65-F5344CB8AC3E}">
        <p14:creationId xmlns:p14="http://schemas.microsoft.com/office/powerpoint/2010/main" val="7613680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788</Words>
  <Application>Microsoft Office PowerPoint</Application>
  <PresentationFormat>Widescreen</PresentationFormat>
  <Paragraphs>74</Paragraphs>
  <Slides>15</Slides>
  <Notes>6</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Parallax</vt:lpstr>
      <vt:lpstr>Reconfigurable Computing for Higher Order S-Curve Motion Control</vt:lpstr>
      <vt:lpstr>Table of Contents</vt:lpstr>
      <vt:lpstr>Introduction to  S-Curve Motion Control</vt:lpstr>
      <vt:lpstr>Applications</vt:lpstr>
      <vt:lpstr>Objectives</vt:lpstr>
      <vt:lpstr>S-Curve Characteristics</vt:lpstr>
      <vt:lpstr>Hardware Design</vt:lpstr>
      <vt:lpstr>Project Block Diagram</vt:lpstr>
      <vt:lpstr>PowerPoint Presentation</vt:lpstr>
      <vt:lpstr>Project Schematic</vt:lpstr>
      <vt:lpstr>Demo</vt:lpstr>
      <vt:lpstr>Accelerometer Data</vt:lpstr>
      <vt:lpstr>Accelerometer Data</vt:lpstr>
      <vt:lpstr>Results</vt:lpstr>
      <vt:lpstr>References: (Bibliography)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tap</dc:creator>
  <cp:lastModifiedBy>john villegas</cp:lastModifiedBy>
  <cp:revision>7</cp:revision>
  <dcterms:created xsi:type="dcterms:W3CDTF">2013-07-15T20:26:40Z</dcterms:created>
  <dcterms:modified xsi:type="dcterms:W3CDTF">2020-05-07T23:01:56Z</dcterms:modified>
</cp:coreProperties>
</file>